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6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70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Saarnik" userId="7885f068-616b-43d3-8122-6b6bb38f642e" providerId="ADAL" clId="{5F456424-C05C-4867-95DA-0291EF1EAEC9}"/>
    <pc:docChg chg="custSel addSld delSld modSld">
      <pc:chgData name="Helen Saarnik" userId="7885f068-616b-43d3-8122-6b6bb38f642e" providerId="ADAL" clId="{5F456424-C05C-4867-95DA-0291EF1EAEC9}" dt="2021-11-16T11:50:31.653" v="451" actId="403"/>
      <pc:docMkLst>
        <pc:docMk/>
      </pc:docMkLst>
      <pc:sldChg chg="modSp mod">
        <pc:chgData name="Helen Saarnik" userId="7885f068-616b-43d3-8122-6b6bb38f642e" providerId="ADAL" clId="{5F456424-C05C-4867-95DA-0291EF1EAEC9}" dt="2021-11-16T10:10:54.616" v="413" actId="1076"/>
        <pc:sldMkLst>
          <pc:docMk/>
          <pc:sldMk cId="430024607" sldId="256"/>
        </pc:sldMkLst>
        <pc:spChg chg="mod">
          <ac:chgData name="Helen Saarnik" userId="7885f068-616b-43d3-8122-6b6bb38f642e" providerId="ADAL" clId="{5F456424-C05C-4867-95DA-0291EF1EAEC9}" dt="2021-11-16T10:10:54.616" v="413" actId="1076"/>
          <ac:spMkLst>
            <pc:docMk/>
            <pc:sldMk cId="430024607" sldId="256"/>
            <ac:spMk id="2" creationId="{283AC51C-B5EE-4FE5-8282-99E9375E5968}"/>
          </ac:spMkLst>
        </pc:spChg>
        <pc:spChg chg="mod">
          <ac:chgData name="Helen Saarnik" userId="7885f068-616b-43d3-8122-6b6bb38f642e" providerId="ADAL" clId="{5F456424-C05C-4867-95DA-0291EF1EAEC9}" dt="2021-11-16T10:10:47.334" v="412" actId="1076"/>
          <ac:spMkLst>
            <pc:docMk/>
            <pc:sldMk cId="430024607" sldId="256"/>
            <ac:spMk id="3" creationId="{C9F97303-C140-4EFA-9B63-21E7F6AB0941}"/>
          </ac:spMkLst>
        </pc:spChg>
      </pc:sldChg>
      <pc:sldChg chg="addSp delSp modSp mod">
        <pc:chgData name="Helen Saarnik" userId="7885f068-616b-43d3-8122-6b6bb38f642e" providerId="ADAL" clId="{5F456424-C05C-4867-95DA-0291EF1EAEC9}" dt="2021-11-16T11:43:40.020" v="428" actId="123"/>
        <pc:sldMkLst>
          <pc:docMk/>
          <pc:sldMk cId="2152450439" sldId="257"/>
        </pc:sldMkLst>
        <pc:spChg chg="del mod">
          <ac:chgData name="Helen Saarnik" userId="7885f068-616b-43d3-8122-6b6bb38f642e" providerId="ADAL" clId="{5F456424-C05C-4867-95DA-0291EF1EAEC9}" dt="2021-11-16T08:39:24.491" v="170" actId="478"/>
          <ac:spMkLst>
            <pc:docMk/>
            <pc:sldMk cId="2152450439" sldId="257"/>
            <ac:spMk id="2" creationId="{5F91D78F-2632-4C99-B9E1-8A680CFF9146}"/>
          </ac:spMkLst>
        </pc:spChg>
        <pc:spChg chg="mod">
          <ac:chgData name="Helen Saarnik" userId="7885f068-616b-43d3-8122-6b6bb38f642e" providerId="ADAL" clId="{5F456424-C05C-4867-95DA-0291EF1EAEC9}" dt="2021-11-16T11:43:40.020" v="428" actId="123"/>
          <ac:spMkLst>
            <pc:docMk/>
            <pc:sldMk cId="2152450439" sldId="257"/>
            <ac:spMk id="3" creationId="{04A47059-AD09-487B-9777-5B84E07CDAEF}"/>
          </ac:spMkLst>
        </pc:spChg>
        <pc:spChg chg="add del mod">
          <ac:chgData name="Helen Saarnik" userId="7885f068-616b-43d3-8122-6b6bb38f642e" providerId="ADAL" clId="{5F456424-C05C-4867-95DA-0291EF1EAEC9}" dt="2021-11-16T08:39:30.399" v="172" actId="478"/>
          <ac:spMkLst>
            <pc:docMk/>
            <pc:sldMk cId="2152450439" sldId="257"/>
            <ac:spMk id="6" creationId="{514507A6-BFE6-4092-A759-AC47A7392A48}"/>
          </ac:spMkLst>
        </pc:spChg>
        <pc:picChg chg="add del mod">
          <ac:chgData name="Helen Saarnik" userId="7885f068-616b-43d3-8122-6b6bb38f642e" providerId="ADAL" clId="{5F456424-C05C-4867-95DA-0291EF1EAEC9}" dt="2021-11-16T08:40:16.114" v="191" actId="21"/>
          <ac:picMkLst>
            <pc:docMk/>
            <pc:sldMk cId="2152450439" sldId="257"/>
            <ac:picMk id="4" creationId="{F1C908B0-01C8-4EAB-A8D9-926349E14F26}"/>
          </ac:picMkLst>
        </pc:picChg>
        <pc:picChg chg="add del mod">
          <ac:chgData name="Helen Saarnik" userId="7885f068-616b-43d3-8122-6b6bb38f642e" providerId="ADAL" clId="{5F456424-C05C-4867-95DA-0291EF1EAEC9}" dt="2021-11-16T08:40:34.869" v="196" actId="478"/>
          <ac:picMkLst>
            <pc:docMk/>
            <pc:sldMk cId="2152450439" sldId="257"/>
            <ac:picMk id="7" creationId="{D3F2BA7C-89BB-485B-B4D7-22EA7A92F811}"/>
          </ac:picMkLst>
        </pc:picChg>
      </pc:sldChg>
      <pc:sldChg chg="addSp delSp modSp mod">
        <pc:chgData name="Helen Saarnik" userId="7885f068-616b-43d3-8122-6b6bb38f642e" providerId="ADAL" clId="{5F456424-C05C-4867-95DA-0291EF1EAEC9}" dt="2021-11-16T11:47:04.741" v="439"/>
        <pc:sldMkLst>
          <pc:docMk/>
          <pc:sldMk cId="18297521" sldId="258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18297521" sldId="258"/>
            <ac:spMk id="2" creationId="{0A4C8E0A-805F-4CB3-B510-14E634D89C0E}"/>
          </ac:spMkLst>
        </pc:spChg>
        <pc:spChg chg="add del mod">
          <ac:chgData name="Helen Saarnik" userId="7885f068-616b-43d3-8122-6b6bb38f642e" providerId="ADAL" clId="{5F456424-C05C-4867-95DA-0291EF1EAEC9}" dt="2021-11-16T11:47:04.741" v="439"/>
          <ac:spMkLst>
            <pc:docMk/>
            <pc:sldMk cId="18297521" sldId="258"/>
            <ac:spMk id="5" creationId="{5C600235-29FB-4A1D-8D23-F0594D9B5BC2}"/>
          </ac:spMkLst>
        </pc:spChg>
        <pc:graphicFrameChg chg="add mod">
          <ac:chgData name="Helen Saarnik" userId="7885f068-616b-43d3-8122-6b6bb38f642e" providerId="ADAL" clId="{5F456424-C05C-4867-95DA-0291EF1EAEC9}" dt="2021-11-16T11:47:04.741" v="439"/>
          <ac:graphicFrameMkLst>
            <pc:docMk/>
            <pc:sldMk cId="18297521" sldId="258"/>
            <ac:graphicFrameMk id="6" creationId="{7D9E69D1-233E-4EAA-9A97-F916C4CB861E}"/>
          </ac:graphicFrameMkLst>
        </pc:graphicFrameChg>
        <pc:picChg chg="del mod">
          <ac:chgData name="Helen Saarnik" userId="7885f068-616b-43d3-8122-6b6bb38f642e" providerId="ADAL" clId="{5F456424-C05C-4867-95DA-0291EF1EAEC9}" dt="2021-11-16T11:47:01.005" v="437" actId="478"/>
          <ac:picMkLst>
            <pc:docMk/>
            <pc:sldMk cId="18297521" sldId="258"/>
            <ac:picMk id="4" creationId="{0BBC3852-A0ED-4858-B7FA-02CAF7C702BD}"/>
          </ac:picMkLst>
        </pc:picChg>
      </pc:sldChg>
      <pc:sldChg chg="addSp delSp modSp mod">
        <pc:chgData name="Helen Saarnik" userId="7885f068-616b-43d3-8122-6b6bb38f642e" providerId="ADAL" clId="{5F456424-C05C-4867-95DA-0291EF1EAEC9}" dt="2021-11-16T11:45:50.270" v="436"/>
        <pc:sldMkLst>
          <pc:docMk/>
          <pc:sldMk cId="1188651097" sldId="259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1188651097" sldId="259"/>
            <ac:spMk id="2" creationId="{4E21AF30-6067-4DA5-996D-CDF5166F39C2}"/>
          </ac:spMkLst>
        </pc:spChg>
        <pc:spChg chg="add del mod">
          <ac:chgData name="Helen Saarnik" userId="7885f068-616b-43d3-8122-6b6bb38f642e" providerId="ADAL" clId="{5F456424-C05C-4867-95DA-0291EF1EAEC9}" dt="2021-11-16T11:45:50.270" v="436"/>
          <ac:spMkLst>
            <pc:docMk/>
            <pc:sldMk cId="1188651097" sldId="259"/>
            <ac:spMk id="5" creationId="{3250B69E-DB49-496D-9178-1E55A83733B9}"/>
          </ac:spMkLst>
        </pc:spChg>
        <pc:graphicFrameChg chg="add mod">
          <ac:chgData name="Helen Saarnik" userId="7885f068-616b-43d3-8122-6b6bb38f642e" providerId="ADAL" clId="{5F456424-C05C-4867-95DA-0291EF1EAEC9}" dt="2021-11-16T11:45:50.270" v="436"/>
          <ac:graphicFrameMkLst>
            <pc:docMk/>
            <pc:sldMk cId="1188651097" sldId="259"/>
            <ac:graphicFrameMk id="6" creationId="{4574DC4C-2F37-4A36-9184-F194840504AA}"/>
          </ac:graphicFrameMkLst>
        </pc:graphicFrameChg>
        <pc:picChg chg="del">
          <ac:chgData name="Helen Saarnik" userId="7885f068-616b-43d3-8122-6b6bb38f642e" providerId="ADAL" clId="{5F456424-C05C-4867-95DA-0291EF1EAEC9}" dt="2021-11-16T11:45:43.786" v="434" actId="478"/>
          <ac:picMkLst>
            <pc:docMk/>
            <pc:sldMk cId="1188651097" sldId="259"/>
            <ac:picMk id="4" creationId="{202F28D1-5626-463F-B961-5796779640BB}"/>
          </ac:picMkLst>
        </pc:picChg>
      </pc:sldChg>
      <pc:sldChg chg="addSp delSp modSp mod">
        <pc:chgData name="Helen Saarnik" userId="7885f068-616b-43d3-8122-6b6bb38f642e" providerId="ADAL" clId="{5F456424-C05C-4867-95DA-0291EF1EAEC9}" dt="2021-11-16T11:47:44.497" v="442"/>
        <pc:sldMkLst>
          <pc:docMk/>
          <pc:sldMk cId="499972288" sldId="260"/>
        </pc:sldMkLst>
        <pc:spChg chg="mod">
          <ac:chgData name="Helen Saarnik" userId="7885f068-616b-43d3-8122-6b6bb38f642e" providerId="ADAL" clId="{5F456424-C05C-4867-95DA-0291EF1EAEC9}" dt="2021-11-16T10:01:08.267" v="367" actId="27636"/>
          <ac:spMkLst>
            <pc:docMk/>
            <pc:sldMk cId="499972288" sldId="260"/>
            <ac:spMk id="2" creationId="{958A3445-5E50-4FB6-BAD2-BB248D465A57}"/>
          </ac:spMkLst>
        </pc:spChg>
        <pc:spChg chg="add del mod">
          <ac:chgData name="Helen Saarnik" userId="7885f068-616b-43d3-8122-6b6bb38f642e" providerId="ADAL" clId="{5F456424-C05C-4867-95DA-0291EF1EAEC9}" dt="2021-11-16T11:47:44.497" v="442"/>
          <ac:spMkLst>
            <pc:docMk/>
            <pc:sldMk cId="499972288" sldId="260"/>
            <ac:spMk id="5" creationId="{437F05D6-86B0-4268-BE70-1D4AAB34EC1D}"/>
          </ac:spMkLst>
        </pc:spChg>
        <pc:graphicFrameChg chg="add mod">
          <ac:chgData name="Helen Saarnik" userId="7885f068-616b-43d3-8122-6b6bb38f642e" providerId="ADAL" clId="{5F456424-C05C-4867-95DA-0291EF1EAEC9}" dt="2021-11-16T11:47:44.497" v="442"/>
          <ac:graphicFrameMkLst>
            <pc:docMk/>
            <pc:sldMk cId="499972288" sldId="260"/>
            <ac:graphicFrameMk id="6" creationId="{CDC4880C-0894-4CFC-86DC-3BFD87296C09}"/>
          </ac:graphicFrameMkLst>
        </pc:graphicFrameChg>
        <pc:picChg chg="del mod">
          <ac:chgData name="Helen Saarnik" userId="7885f068-616b-43d3-8122-6b6bb38f642e" providerId="ADAL" clId="{5F456424-C05C-4867-95DA-0291EF1EAEC9}" dt="2021-11-16T11:47:41.477" v="440" actId="478"/>
          <ac:picMkLst>
            <pc:docMk/>
            <pc:sldMk cId="499972288" sldId="260"/>
            <ac:picMk id="4" creationId="{6DB06542-5EE4-4316-BD8E-79774EF45439}"/>
          </ac:picMkLst>
        </pc:picChg>
      </pc:sldChg>
      <pc:sldChg chg="addSp delSp modSp mod">
        <pc:chgData name="Helen Saarnik" userId="7885f068-616b-43d3-8122-6b6bb38f642e" providerId="ADAL" clId="{5F456424-C05C-4867-95DA-0291EF1EAEC9}" dt="2021-11-16T11:49:08.641" v="450" actId="1076"/>
        <pc:sldMkLst>
          <pc:docMk/>
          <pc:sldMk cId="3654613776" sldId="261"/>
        </pc:sldMkLst>
        <pc:spChg chg="add del mod">
          <ac:chgData name="Helen Saarnik" userId="7885f068-616b-43d3-8122-6b6bb38f642e" providerId="ADAL" clId="{5F456424-C05C-4867-95DA-0291EF1EAEC9}" dt="2021-11-16T11:48:26.206" v="445"/>
          <ac:spMkLst>
            <pc:docMk/>
            <pc:sldMk cId="3654613776" sldId="261"/>
            <ac:spMk id="3" creationId="{A9B7F4DC-9F9A-4926-A24B-1A22B67F7784}"/>
          </ac:spMkLst>
        </pc:spChg>
        <pc:graphicFrameChg chg="add mod">
          <ac:chgData name="Helen Saarnik" userId="7885f068-616b-43d3-8122-6b6bb38f642e" providerId="ADAL" clId="{5F456424-C05C-4867-95DA-0291EF1EAEC9}" dt="2021-11-16T11:49:08.641" v="450" actId="1076"/>
          <ac:graphicFrameMkLst>
            <pc:docMk/>
            <pc:sldMk cId="3654613776" sldId="261"/>
            <ac:graphicFrameMk id="5" creationId="{1F3FCDD6-E3AE-42F5-8B34-48DDF024C760}"/>
          </ac:graphicFrameMkLst>
        </pc:graphicFrameChg>
        <pc:picChg chg="del mod">
          <ac:chgData name="Helen Saarnik" userId="7885f068-616b-43d3-8122-6b6bb38f642e" providerId="ADAL" clId="{5F456424-C05C-4867-95DA-0291EF1EAEC9}" dt="2021-11-16T11:48:22.263" v="443" actId="478"/>
          <ac:picMkLst>
            <pc:docMk/>
            <pc:sldMk cId="3654613776" sldId="261"/>
            <ac:picMk id="4" creationId="{5D305A0C-B3EA-4B71-BC5B-87C5DAF883B9}"/>
          </ac:picMkLst>
        </pc:picChg>
      </pc:sldChg>
      <pc:sldChg chg="modSp mod">
        <pc:chgData name="Helen Saarnik" userId="7885f068-616b-43d3-8122-6b6bb38f642e" providerId="ADAL" clId="{5F456424-C05C-4867-95DA-0291EF1EAEC9}" dt="2021-11-16T10:14:04.935" v="422" actId="1076"/>
        <pc:sldMkLst>
          <pc:docMk/>
          <pc:sldMk cId="3298012713" sldId="262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3298012713" sldId="262"/>
            <ac:spMk id="2" creationId="{27ABE5C8-2067-4D78-A68B-B3977DBF7DE4}"/>
          </ac:spMkLst>
        </pc:spChg>
        <pc:graphicFrameChg chg="mod">
          <ac:chgData name="Helen Saarnik" userId="7885f068-616b-43d3-8122-6b6bb38f642e" providerId="ADAL" clId="{5F456424-C05C-4867-95DA-0291EF1EAEC9}" dt="2021-11-16T10:14:04.935" v="422" actId="1076"/>
          <ac:graphicFrameMkLst>
            <pc:docMk/>
            <pc:sldMk cId="3298012713" sldId="262"/>
            <ac:graphicFrameMk id="4" creationId="{4FEA19A9-0C79-4AE8-B41E-C81A03FA59D1}"/>
          </ac:graphicFrameMkLst>
        </pc:graphicFrameChg>
      </pc:sldChg>
      <pc:sldChg chg="modSp mod">
        <pc:chgData name="Helen Saarnik" userId="7885f068-616b-43d3-8122-6b6bb38f642e" providerId="ADAL" clId="{5F456424-C05C-4867-95DA-0291EF1EAEC9}" dt="2021-11-16T10:09:58.582" v="403" actId="14100"/>
        <pc:sldMkLst>
          <pc:docMk/>
          <pc:sldMk cId="3236242460" sldId="263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3236242460" sldId="263"/>
            <ac:spMk id="2" creationId="{8E13287E-3AA7-4195-B5A8-F5FAD2A99455}"/>
          </ac:spMkLst>
        </pc:spChg>
        <pc:graphicFrameChg chg="mod">
          <ac:chgData name="Helen Saarnik" userId="7885f068-616b-43d3-8122-6b6bb38f642e" providerId="ADAL" clId="{5F456424-C05C-4867-95DA-0291EF1EAEC9}" dt="2021-11-16T10:09:58.582" v="403" actId="14100"/>
          <ac:graphicFrameMkLst>
            <pc:docMk/>
            <pc:sldMk cId="3236242460" sldId="263"/>
            <ac:graphicFrameMk id="4" creationId="{FEFF0D7F-973F-48F2-9C37-5880FEDB8F04}"/>
          </ac:graphicFrameMkLst>
        </pc:graphicFrameChg>
      </pc:sldChg>
      <pc:sldChg chg="modSp mod">
        <pc:chgData name="Helen Saarnik" userId="7885f068-616b-43d3-8122-6b6bb38f642e" providerId="ADAL" clId="{5F456424-C05C-4867-95DA-0291EF1EAEC9}" dt="2021-11-16T11:44:45.693" v="433" actId="123"/>
        <pc:sldMkLst>
          <pc:docMk/>
          <pc:sldMk cId="2134008811" sldId="264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2134008811" sldId="264"/>
            <ac:spMk id="2" creationId="{71A9C23F-9D80-462B-A774-76256BB2625D}"/>
          </ac:spMkLst>
        </pc:spChg>
        <pc:spChg chg="mod">
          <ac:chgData name="Helen Saarnik" userId="7885f068-616b-43d3-8122-6b6bb38f642e" providerId="ADAL" clId="{5F456424-C05C-4867-95DA-0291EF1EAEC9}" dt="2021-11-16T11:44:45.693" v="433" actId="123"/>
          <ac:spMkLst>
            <pc:docMk/>
            <pc:sldMk cId="2134008811" sldId="264"/>
            <ac:spMk id="3" creationId="{07C29A72-E533-458B-98C3-50CF13608E82}"/>
          </ac:spMkLst>
        </pc:spChg>
      </pc:sldChg>
      <pc:sldChg chg="delSp modSp new mod">
        <pc:chgData name="Helen Saarnik" userId="7885f068-616b-43d3-8122-6b6bb38f642e" providerId="ADAL" clId="{5F456424-C05C-4867-95DA-0291EF1EAEC9}" dt="2021-11-16T10:10:37.126" v="411" actId="1076"/>
        <pc:sldMkLst>
          <pc:docMk/>
          <pc:sldMk cId="485935292" sldId="265"/>
        </pc:sldMkLst>
        <pc:spChg chg="del">
          <ac:chgData name="Helen Saarnik" userId="7885f068-616b-43d3-8122-6b6bb38f642e" providerId="ADAL" clId="{5F456424-C05C-4867-95DA-0291EF1EAEC9}" dt="2021-11-13T09:31:23.515" v="12" actId="478"/>
          <ac:spMkLst>
            <pc:docMk/>
            <pc:sldMk cId="485935292" sldId="265"/>
            <ac:spMk id="2" creationId="{CF8ABA3D-2D4A-4622-AB9A-65EBA538B22F}"/>
          </ac:spMkLst>
        </pc:spChg>
        <pc:spChg chg="mod">
          <ac:chgData name="Helen Saarnik" userId="7885f068-616b-43d3-8122-6b6bb38f642e" providerId="ADAL" clId="{5F456424-C05C-4867-95DA-0291EF1EAEC9}" dt="2021-11-16T10:10:37.126" v="411" actId="1076"/>
          <ac:spMkLst>
            <pc:docMk/>
            <pc:sldMk cId="485935292" sldId="265"/>
            <ac:spMk id="3" creationId="{2C857344-94A1-4356-898D-BF60DBA00307}"/>
          </ac:spMkLst>
        </pc:spChg>
      </pc:sldChg>
      <pc:sldChg chg="delSp modSp new mod">
        <pc:chgData name="Helen Saarnik" userId="7885f068-616b-43d3-8122-6b6bb38f642e" providerId="ADAL" clId="{5F456424-C05C-4867-95DA-0291EF1EAEC9}" dt="2021-11-16T11:43:45.619" v="429" actId="123"/>
        <pc:sldMkLst>
          <pc:docMk/>
          <pc:sldMk cId="1670855995" sldId="266"/>
        </pc:sldMkLst>
        <pc:spChg chg="del">
          <ac:chgData name="Helen Saarnik" userId="7885f068-616b-43d3-8122-6b6bb38f642e" providerId="ADAL" clId="{5F456424-C05C-4867-95DA-0291EF1EAEC9}" dt="2021-11-13T09:59:05.908" v="71" actId="478"/>
          <ac:spMkLst>
            <pc:docMk/>
            <pc:sldMk cId="1670855995" sldId="266"/>
            <ac:spMk id="2" creationId="{424A91FD-EDC5-460E-A9C9-B0CD6ECE5050}"/>
          </ac:spMkLst>
        </pc:spChg>
        <pc:spChg chg="mod">
          <ac:chgData name="Helen Saarnik" userId="7885f068-616b-43d3-8122-6b6bb38f642e" providerId="ADAL" clId="{5F456424-C05C-4867-95DA-0291EF1EAEC9}" dt="2021-11-16T11:43:45.619" v="429" actId="123"/>
          <ac:spMkLst>
            <pc:docMk/>
            <pc:sldMk cId="1670855995" sldId="266"/>
            <ac:spMk id="3" creationId="{25D89EB1-58FB-4AFE-981E-234672414960}"/>
          </ac:spMkLst>
        </pc:spChg>
      </pc:sldChg>
      <pc:sldChg chg="modSp new mod">
        <pc:chgData name="Helen Saarnik" userId="7885f068-616b-43d3-8122-6b6bb38f642e" providerId="ADAL" clId="{5F456424-C05C-4867-95DA-0291EF1EAEC9}" dt="2021-11-16T11:50:31.653" v="451" actId="403"/>
        <pc:sldMkLst>
          <pc:docMk/>
          <pc:sldMk cId="635146781" sldId="267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635146781" sldId="267"/>
            <ac:spMk id="2" creationId="{C6DE4DA6-2452-4DA3-AA63-E24895339C64}"/>
          </ac:spMkLst>
        </pc:spChg>
        <pc:spChg chg="mod">
          <ac:chgData name="Helen Saarnik" userId="7885f068-616b-43d3-8122-6b6bb38f642e" providerId="ADAL" clId="{5F456424-C05C-4867-95DA-0291EF1EAEC9}" dt="2021-11-16T11:50:31.653" v="451" actId="403"/>
          <ac:spMkLst>
            <pc:docMk/>
            <pc:sldMk cId="635146781" sldId="267"/>
            <ac:spMk id="3" creationId="{64D626A5-FC29-4E61-B037-C164471BB8C4}"/>
          </ac:spMkLst>
        </pc:spChg>
      </pc:sldChg>
      <pc:sldChg chg="addSp delSp modSp new del mod">
        <pc:chgData name="Helen Saarnik" userId="7885f068-616b-43d3-8122-6b6bb38f642e" providerId="ADAL" clId="{5F456424-C05C-4867-95DA-0291EF1EAEC9}" dt="2021-11-13T10:05:24.052" v="108" actId="2696"/>
        <pc:sldMkLst>
          <pc:docMk/>
          <pc:sldMk cId="2316107386" sldId="267"/>
        </pc:sldMkLst>
        <pc:spChg chg="del">
          <ac:chgData name="Helen Saarnik" userId="7885f068-616b-43d3-8122-6b6bb38f642e" providerId="ADAL" clId="{5F456424-C05C-4867-95DA-0291EF1EAEC9}" dt="2021-11-13T10:04:59.984" v="101" actId="478"/>
          <ac:spMkLst>
            <pc:docMk/>
            <pc:sldMk cId="2316107386" sldId="267"/>
            <ac:spMk id="2" creationId="{0C351D63-9AFE-43CB-B011-0E093D1F51BA}"/>
          </ac:spMkLst>
        </pc:spChg>
        <pc:spChg chg="del mod">
          <ac:chgData name="Helen Saarnik" userId="7885f068-616b-43d3-8122-6b6bb38f642e" providerId="ADAL" clId="{5F456424-C05C-4867-95DA-0291EF1EAEC9}" dt="2021-11-13T10:05:13.613" v="106" actId="478"/>
          <ac:spMkLst>
            <pc:docMk/>
            <pc:sldMk cId="2316107386" sldId="267"/>
            <ac:spMk id="3" creationId="{563F3E4B-DE9E-400B-BEEC-7FE4CA2BA803}"/>
          </ac:spMkLst>
        </pc:spChg>
        <pc:spChg chg="add del mod">
          <ac:chgData name="Helen Saarnik" userId="7885f068-616b-43d3-8122-6b6bb38f642e" providerId="ADAL" clId="{5F456424-C05C-4867-95DA-0291EF1EAEC9}" dt="2021-11-13T10:05:15.916" v="107" actId="478"/>
          <ac:spMkLst>
            <pc:docMk/>
            <pc:sldMk cId="2316107386" sldId="267"/>
            <ac:spMk id="5" creationId="{794717AA-2F06-4660-B346-43663050EA88}"/>
          </ac:spMkLst>
        </pc:spChg>
      </pc:sldChg>
      <pc:sldChg chg="delSp modSp new del mod">
        <pc:chgData name="Helen Saarnik" userId="7885f068-616b-43d3-8122-6b6bb38f642e" providerId="ADAL" clId="{5F456424-C05C-4867-95DA-0291EF1EAEC9}" dt="2021-11-13T10:24:42.959" v="133" actId="47"/>
        <pc:sldMkLst>
          <pc:docMk/>
          <pc:sldMk cId="3032355970" sldId="267"/>
        </pc:sldMkLst>
        <pc:spChg chg="del">
          <ac:chgData name="Helen Saarnik" userId="7885f068-616b-43d3-8122-6b6bb38f642e" providerId="ADAL" clId="{5F456424-C05C-4867-95DA-0291EF1EAEC9}" dt="2021-11-13T10:23:00.651" v="112" actId="478"/>
          <ac:spMkLst>
            <pc:docMk/>
            <pc:sldMk cId="3032355970" sldId="267"/>
            <ac:spMk id="2" creationId="{F0BEE896-047B-4BBA-B9A1-657864CB8AA7}"/>
          </ac:spMkLst>
        </pc:spChg>
        <pc:spChg chg="mod">
          <ac:chgData name="Helen Saarnik" userId="7885f068-616b-43d3-8122-6b6bb38f642e" providerId="ADAL" clId="{5F456424-C05C-4867-95DA-0291EF1EAEC9}" dt="2021-11-13T10:24:40.342" v="132" actId="21"/>
          <ac:spMkLst>
            <pc:docMk/>
            <pc:sldMk cId="3032355970" sldId="267"/>
            <ac:spMk id="3" creationId="{D749BAD3-AC8E-4D1D-8F47-C6B36E148634}"/>
          </ac:spMkLst>
        </pc:spChg>
      </pc:sldChg>
      <pc:sldChg chg="new del">
        <pc:chgData name="Helen Saarnik" userId="7885f068-616b-43d3-8122-6b6bb38f642e" providerId="ADAL" clId="{5F456424-C05C-4867-95DA-0291EF1EAEC9}" dt="2021-11-13T10:06:21.930" v="110" actId="2696"/>
        <pc:sldMkLst>
          <pc:docMk/>
          <pc:sldMk cId="3166967436" sldId="267"/>
        </pc:sldMkLst>
      </pc:sldChg>
      <pc:sldChg chg="modSp new mod">
        <pc:chgData name="Helen Saarnik" userId="7885f068-616b-43d3-8122-6b6bb38f642e" providerId="ADAL" clId="{5F456424-C05C-4867-95DA-0291EF1EAEC9}" dt="2021-11-16T10:14:41.462" v="425" actId="1076"/>
        <pc:sldMkLst>
          <pc:docMk/>
          <pc:sldMk cId="308165297" sldId="268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308165297" sldId="268"/>
            <ac:spMk id="2" creationId="{21340EF2-3CF4-4C6D-BC72-A29762D7F0B0}"/>
          </ac:spMkLst>
        </pc:spChg>
        <pc:spChg chg="mod">
          <ac:chgData name="Helen Saarnik" userId="7885f068-616b-43d3-8122-6b6bb38f642e" providerId="ADAL" clId="{5F456424-C05C-4867-95DA-0291EF1EAEC9}" dt="2021-11-16T10:14:41.462" v="425" actId="1076"/>
          <ac:spMkLst>
            <pc:docMk/>
            <pc:sldMk cId="308165297" sldId="268"/>
            <ac:spMk id="3" creationId="{9561187F-7A48-464B-BA29-C97367670DF9}"/>
          </ac:spMkLst>
        </pc:spChg>
      </pc:sldChg>
      <pc:sldChg chg="modSp new mod">
        <pc:chgData name="Helen Saarnik" userId="7885f068-616b-43d3-8122-6b6bb38f642e" providerId="ADAL" clId="{5F456424-C05C-4867-95DA-0291EF1EAEC9}" dt="2021-11-16T11:44:01.903" v="430" actId="20577"/>
        <pc:sldMkLst>
          <pc:docMk/>
          <pc:sldMk cId="3209991812" sldId="269"/>
        </pc:sldMkLst>
        <pc:spChg chg="mod">
          <ac:chgData name="Helen Saarnik" userId="7885f068-616b-43d3-8122-6b6bb38f642e" providerId="ADAL" clId="{5F456424-C05C-4867-95DA-0291EF1EAEC9}" dt="2021-11-16T10:01:08.178" v="366"/>
          <ac:spMkLst>
            <pc:docMk/>
            <pc:sldMk cId="3209991812" sldId="269"/>
            <ac:spMk id="2" creationId="{02493A3D-4C3A-4E08-BB1D-2D45598C454A}"/>
          </ac:spMkLst>
        </pc:spChg>
        <pc:spChg chg="mod">
          <ac:chgData name="Helen Saarnik" userId="7885f068-616b-43d3-8122-6b6bb38f642e" providerId="ADAL" clId="{5F456424-C05C-4867-95DA-0291EF1EAEC9}" dt="2021-11-16T11:44:01.903" v="430" actId="20577"/>
          <ac:spMkLst>
            <pc:docMk/>
            <pc:sldMk cId="3209991812" sldId="269"/>
            <ac:spMk id="3" creationId="{E1F2FFD5-1E59-4D04-B3D5-75FBEB19F7DD}"/>
          </ac:spMkLst>
        </pc:spChg>
      </pc:sldChg>
      <pc:sldChg chg="addSp delSp modSp new mod">
        <pc:chgData name="Helen Saarnik" userId="7885f068-616b-43d3-8122-6b6bb38f642e" providerId="ADAL" clId="{5F456424-C05C-4867-95DA-0291EF1EAEC9}" dt="2021-11-16T09:54:27.470" v="357" actId="1076"/>
        <pc:sldMkLst>
          <pc:docMk/>
          <pc:sldMk cId="2674250841" sldId="270"/>
        </pc:sldMkLst>
        <pc:spChg chg="del">
          <ac:chgData name="Helen Saarnik" userId="7885f068-616b-43d3-8122-6b6bb38f642e" providerId="ADAL" clId="{5F456424-C05C-4867-95DA-0291EF1EAEC9}" dt="2021-11-16T09:52:59.511" v="298" actId="478"/>
          <ac:spMkLst>
            <pc:docMk/>
            <pc:sldMk cId="2674250841" sldId="270"/>
            <ac:spMk id="2" creationId="{8B5D46A7-367A-449A-A3D3-755F7CD54415}"/>
          </ac:spMkLst>
        </pc:spChg>
        <pc:spChg chg="del">
          <ac:chgData name="Helen Saarnik" userId="7885f068-616b-43d3-8122-6b6bb38f642e" providerId="ADAL" clId="{5F456424-C05C-4867-95DA-0291EF1EAEC9}" dt="2021-11-16T09:53:01.601" v="299" actId="478"/>
          <ac:spMkLst>
            <pc:docMk/>
            <pc:sldMk cId="2674250841" sldId="270"/>
            <ac:spMk id="3" creationId="{3602D91C-B6C6-4767-AAED-B0C7EC399971}"/>
          </ac:spMkLst>
        </pc:spChg>
        <pc:spChg chg="add mod">
          <ac:chgData name="Helen Saarnik" userId="7885f068-616b-43d3-8122-6b6bb38f642e" providerId="ADAL" clId="{5F456424-C05C-4867-95DA-0291EF1EAEC9}" dt="2021-11-16T09:54:27.470" v="357" actId="1076"/>
          <ac:spMkLst>
            <pc:docMk/>
            <pc:sldMk cId="2674250841" sldId="270"/>
            <ac:spMk id="4" creationId="{E683E2CB-326A-4435-A2BB-8CB85B998B60}"/>
          </ac:spMkLst>
        </pc:spChg>
        <pc:picChg chg="add">
          <ac:chgData name="Helen Saarnik" userId="7885f068-616b-43d3-8122-6b6bb38f642e" providerId="ADAL" clId="{5F456424-C05C-4867-95DA-0291EF1EAEC9}" dt="2021-11-16T09:53:03.915" v="300"/>
          <ac:picMkLst>
            <pc:docMk/>
            <pc:sldMk cId="2674250841" sldId="270"/>
            <ac:picMk id="1026" creationId="{9755C1EA-3569-4833-8065-A2DADB90C94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astekaitseliit-my.sharepoint.com/personal/helen_saarnik_lastekaitseliit_ee/Documents/Desktop/Uuring2021/Raport/Graafikud%20asendushoolduse%20uuringust_viima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astekaitseliit-my.sharepoint.com/personal/helen_saarnik_lastekaitseliit_ee/Documents/Desktop/Uuring2021/Raport/Graafikud%20asendushoolduse%20uuringust_viiman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'Joonis 5'!$F$3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5'!$B$4:$B$9</c:f>
              <c:strCache>
                <c:ptCount val="6"/>
                <c:pt idx="0">
                  <c:v>Alla ühe nädala</c:v>
                </c:pt>
                <c:pt idx="1">
                  <c:v>Vähemalt kaks nädalat</c:v>
                </c:pt>
                <c:pt idx="2">
                  <c:v>Umbes ühe kuu</c:v>
                </c:pt>
                <c:pt idx="3">
                  <c:v>Rohkem kui üks kuu</c:v>
                </c:pt>
                <c:pt idx="4">
                  <c:v>Ei mäleta</c:v>
                </c:pt>
                <c:pt idx="5">
                  <c:v>Ei oska vastata</c:v>
                </c:pt>
              </c:strCache>
            </c:strRef>
          </c:cat>
          <c:val>
            <c:numRef>
              <c:f>'Joonis 5'!$F$4:$F$9</c:f>
              <c:numCache>
                <c:formatCode>0%</c:formatCode>
                <c:ptCount val="6"/>
                <c:pt idx="0">
                  <c:v>0.2982456140350877</c:v>
                </c:pt>
                <c:pt idx="1">
                  <c:v>0.12280701754385964</c:v>
                </c:pt>
                <c:pt idx="2">
                  <c:v>7.0175438596491224E-2</c:v>
                </c:pt>
                <c:pt idx="3">
                  <c:v>0</c:v>
                </c:pt>
                <c:pt idx="4">
                  <c:v>0.36842105263157893</c:v>
                </c:pt>
                <c:pt idx="5">
                  <c:v>0.14035087719298245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5-47B9-82DA-605764E34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2441720"/>
        <c:axId val="682444016"/>
      </c:barChart>
      <c:catAx>
        <c:axId val="682441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444016"/>
        <c:crosses val="autoZero"/>
        <c:auto val="1"/>
        <c:lblAlgn val="ctr"/>
        <c:lblOffset val="100"/>
        <c:noMultiLvlLbl val="0"/>
      </c:catAx>
      <c:valAx>
        <c:axId val="6824440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44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'Joonis 4'!$B$10</c:f>
              <c:strCache>
                <c:ptCount val="1"/>
                <c:pt idx="0">
                  <c:v>Kokku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4'!$C$6:$G$6</c:f>
              <c:strCache>
                <c:ptCount val="5"/>
                <c:pt idx="0">
                  <c:v>Ei teadnud mitte midagi</c:v>
                </c:pt>
                <c:pt idx="1">
                  <c:v> Olin kuulnud kirjeldusi</c:v>
                </c:pt>
                <c:pt idx="2">
                  <c:v> Olin näinud pilte</c:v>
                </c:pt>
                <c:pt idx="3">
                  <c:v> Olin külastanud</c:v>
                </c:pt>
                <c:pt idx="4">
                  <c:v> Muu</c:v>
                </c:pt>
              </c:strCache>
            </c:strRef>
          </c:cat>
          <c:val>
            <c:numRef>
              <c:f>'Joonis 4'!$C$10:$G$10</c:f>
              <c:numCache>
                <c:formatCode>0%</c:formatCode>
                <c:ptCount val="5"/>
                <c:pt idx="0">
                  <c:v>0.50877192982456143</c:v>
                </c:pt>
                <c:pt idx="1">
                  <c:v>0.24561403508771928</c:v>
                </c:pt>
                <c:pt idx="2">
                  <c:v>3.5087719298245612E-2</c:v>
                </c:pt>
                <c:pt idx="3">
                  <c:v>0.22807017543859648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E-45BB-877B-77F62A513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5042392"/>
        <c:axId val="505046656"/>
      </c:barChart>
      <c:catAx>
        <c:axId val="505042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46656"/>
        <c:crosses val="autoZero"/>
        <c:auto val="1"/>
        <c:lblAlgn val="ctr"/>
        <c:lblOffset val="100"/>
        <c:noMultiLvlLbl val="0"/>
      </c:catAx>
      <c:valAx>
        <c:axId val="50504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4239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'Joonis 7'!$B$17</c:f>
              <c:strCache>
                <c:ptCount val="1"/>
                <c:pt idx="0">
                  <c:v>Jah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7'!$C$11:$E$11</c:f>
              <c:strCache>
                <c:ptCount val="3"/>
                <c:pt idx="0">
                  <c:v>Kuhu Sa lähed elama?</c:v>
                </c:pt>
                <c:pt idx="1">
                  <c:v>Kelle juurde Sa lähed elama (Milline on pere/asenduskodu, kes seal veel elavad)</c:v>
                </c:pt>
                <c:pt idx="2">
                  <c:v>Miks Sa lähed sinna elama?</c:v>
                </c:pt>
              </c:strCache>
            </c:strRef>
          </c:cat>
          <c:val>
            <c:numRef>
              <c:f>'Joonis 7'!$C$17:$E$17</c:f>
              <c:numCache>
                <c:formatCode>0%</c:formatCode>
                <c:ptCount val="3"/>
                <c:pt idx="0">
                  <c:v>0.36842105263157893</c:v>
                </c:pt>
                <c:pt idx="1">
                  <c:v>0.33333333333333331</c:v>
                </c:pt>
                <c:pt idx="2">
                  <c:v>0.40350877192982454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D-468A-A9F2-47CF84F7E946}"/>
            </c:ext>
          </c:extLst>
        </c:ser>
        <c:ser>
          <c:idx val="2"/>
          <c:order val="1"/>
          <c:tx>
            <c:strRef>
              <c:f>'Joonis 7'!$B$19</c:f>
              <c:strCache>
                <c:ptCount val="1"/>
                <c:pt idx="0">
                  <c:v>Pole kindel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7'!$C$11:$E$11</c:f>
              <c:strCache>
                <c:ptCount val="3"/>
                <c:pt idx="0">
                  <c:v>Kuhu Sa lähed elama?</c:v>
                </c:pt>
                <c:pt idx="1">
                  <c:v>Kelle juurde Sa lähed elama (Milline on pere/asenduskodu, kes seal veel elavad)</c:v>
                </c:pt>
                <c:pt idx="2">
                  <c:v>Miks Sa lähed sinna elama?</c:v>
                </c:pt>
              </c:strCache>
            </c:strRef>
          </c:cat>
          <c:val>
            <c:numRef>
              <c:f>'Joonis 7'!$C$19:$E$19</c:f>
              <c:numCache>
                <c:formatCode>0%</c:formatCode>
                <c:ptCount val="3"/>
                <c:pt idx="0">
                  <c:v>0.17543859649122806</c:v>
                </c:pt>
                <c:pt idx="1">
                  <c:v>0.21052631578947367</c:v>
                </c:pt>
                <c:pt idx="2">
                  <c:v>0.14035087719298245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D-468A-A9F2-47CF84F7E946}"/>
            </c:ext>
          </c:extLst>
        </c:ser>
        <c:ser>
          <c:idx val="1"/>
          <c:order val="2"/>
          <c:tx>
            <c:strRef>
              <c:f>'Joonis 7'!$B$18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7'!$C$11:$E$11</c:f>
              <c:strCache>
                <c:ptCount val="3"/>
                <c:pt idx="0">
                  <c:v>Kuhu Sa lähed elama?</c:v>
                </c:pt>
                <c:pt idx="1">
                  <c:v>Kelle juurde Sa lähed elama (Milline on pere/asenduskodu, kes seal veel elavad)</c:v>
                </c:pt>
                <c:pt idx="2">
                  <c:v>Miks Sa lähed sinna elama?</c:v>
                </c:pt>
              </c:strCache>
            </c:strRef>
          </c:cat>
          <c:val>
            <c:numRef>
              <c:f>'Joonis 7'!$C$18:$E$18</c:f>
              <c:numCache>
                <c:formatCode>0%</c:formatCode>
                <c:ptCount val="3"/>
                <c:pt idx="0">
                  <c:v>0.22807017543859648</c:v>
                </c:pt>
                <c:pt idx="1">
                  <c:v>0.24561403508771928</c:v>
                </c:pt>
                <c:pt idx="2">
                  <c:v>0.21052631578947367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D-468A-A9F2-47CF84F7E946}"/>
            </c:ext>
          </c:extLst>
        </c:ser>
        <c:ser>
          <c:idx val="3"/>
          <c:order val="3"/>
          <c:tx>
            <c:strRef>
              <c:f>'Joonis 7'!$B$20</c:f>
              <c:strCache>
                <c:ptCount val="1"/>
                <c:pt idx="0">
                  <c:v>Vastust pole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7'!$C$11:$E$11</c:f>
              <c:strCache>
                <c:ptCount val="3"/>
                <c:pt idx="0">
                  <c:v>Kuhu Sa lähed elama?</c:v>
                </c:pt>
                <c:pt idx="1">
                  <c:v>Kelle juurde Sa lähed elama (Milline on pere/asenduskodu, kes seal veel elavad)</c:v>
                </c:pt>
                <c:pt idx="2">
                  <c:v>Miks Sa lähed sinna elama?</c:v>
                </c:pt>
              </c:strCache>
            </c:strRef>
          </c:cat>
          <c:val>
            <c:numRef>
              <c:f>'Joonis 7'!$C$20:$E$20</c:f>
              <c:numCache>
                <c:formatCode>0%</c:formatCode>
                <c:ptCount val="3"/>
                <c:pt idx="0">
                  <c:v>0.22807017543859648</c:v>
                </c:pt>
                <c:pt idx="1">
                  <c:v>0.21052631578947367</c:v>
                </c:pt>
                <c:pt idx="2">
                  <c:v>0.24561403508771928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D-468A-A9F2-47CF84F7E9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1088056"/>
        <c:axId val="421084776"/>
      </c:barChart>
      <c:catAx>
        <c:axId val="421088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84776"/>
        <c:crosses val="autoZero"/>
        <c:auto val="1"/>
        <c:lblAlgn val="ctr"/>
        <c:lblOffset val="100"/>
        <c:noMultiLvlLbl val="0"/>
      </c:catAx>
      <c:valAx>
        <c:axId val="4210847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8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'Joonis 8'!$B$7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8'!$C$1:$I$1</c:f>
              <c:strCache>
                <c:ptCount val="7"/>
                <c:pt idx="1">
                  <c:v>Mulle selgitati, mida on vaja otsustada</c:v>
                </c:pt>
                <c:pt idx="2">
                  <c:v>Mulle räägiti erinevatest võimalustest, kuhu võiksin elama minna (asenduskodu, hoolduspere, sugulaste juurde vms)</c:v>
                </c:pt>
                <c:pt idx="3">
                  <c:v>Minu arvamus kuulati ära</c:v>
                </c:pt>
                <c:pt idx="4">
                  <c:v>Mulle selgitati, milline otsus tehti ja miks</c:v>
                </c:pt>
                <c:pt idx="5">
                  <c:v>Minu arvamusega arvestati otsuse tegemisel</c:v>
                </c:pt>
                <c:pt idx="6">
                  <c:v>Mulle selgitati, kui minu arvamusega ei arvestatud ja põhjendati miks seda ei tehtud</c:v>
                </c:pt>
              </c:strCache>
            </c:strRef>
          </c:cat>
          <c:val>
            <c:numRef>
              <c:f>'Joonis 8'!$C$7:$I$7</c:f>
              <c:numCache>
                <c:formatCode>0%</c:formatCode>
                <c:ptCount val="7"/>
                <c:pt idx="1">
                  <c:v>0.17857142857142858</c:v>
                </c:pt>
                <c:pt idx="2">
                  <c:v>0.32142857142857145</c:v>
                </c:pt>
                <c:pt idx="3">
                  <c:v>0.23214285714285715</c:v>
                </c:pt>
                <c:pt idx="4">
                  <c:v>0.19642857142857142</c:v>
                </c:pt>
                <c:pt idx="5">
                  <c:v>0.30357142857142855</c:v>
                </c:pt>
                <c:pt idx="6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6-4A2C-BF89-6D6F205D714C}"/>
            </c:ext>
          </c:extLst>
        </c:ser>
        <c:ser>
          <c:idx val="1"/>
          <c:order val="1"/>
          <c:tx>
            <c:strRef>
              <c:f>'Joonis 8'!$B$8</c:f>
              <c:strCache>
                <c:ptCount val="1"/>
                <c:pt idx="0">
                  <c:v>Jah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8'!$C$1:$I$1</c:f>
              <c:strCache>
                <c:ptCount val="7"/>
                <c:pt idx="1">
                  <c:v>Mulle selgitati, mida on vaja otsustada</c:v>
                </c:pt>
                <c:pt idx="2">
                  <c:v>Mulle räägiti erinevatest võimalustest, kuhu võiksin elama minna (asenduskodu, hoolduspere, sugulaste juurde vms)</c:v>
                </c:pt>
                <c:pt idx="3">
                  <c:v>Minu arvamus kuulati ära</c:v>
                </c:pt>
                <c:pt idx="4">
                  <c:v>Mulle selgitati, milline otsus tehti ja miks</c:v>
                </c:pt>
                <c:pt idx="5">
                  <c:v>Minu arvamusega arvestati otsuse tegemisel</c:v>
                </c:pt>
                <c:pt idx="6">
                  <c:v>Mulle selgitati, kui minu arvamusega ei arvestatud ja põhjendati miks seda ei tehtud</c:v>
                </c:pt>
              </c:strCache>
            </c:strRef>
          </c:cat>
          <c:val>
            <c:numRef>
              <c:f>'Joonis 8'!$C$8:$I$8</c:f>
              <c:numCache>
                <c:formatCode>0%</c:formatCode>
                <c:ptCount val="7"/>
                <c:pt idx="1">
                  <c:v>0.21428571428571427</c:v>
                </c:pt>
                <c:pt idx="2">
                  <c:v>0.16071428571428573</c:v>
                </c:pt>
                <c:pt idx="3">
                  <c:v>0.23214285714285715</c:v>
                </c:pt>
                <c:pt idx="4">
                  <c:v>0.2857142857142857</c:v>
                </c:pt>
                <c:pt idx="5">
                  <c:v>0.10714285714285714</c:v>
                </c:pt>
                <c:pt idx="6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6-4A2C-BF89-6D6F205D714C}"/>
            </c:ext>
          </c:extLst>
        </c:ser>
        <c:ser>
          <c:idx val="2"/>
          <c:order val="2"/>
          <c:tx>
            <c:strRef>
              <c:f>'Joonis 8'!$B$9</c:f>
              <c:strCache>
                <c:ptCount val="1"/>
                <c:pt idx="0">
                  <c:v>Pole kindel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8'!$C$1:$I$1</c:f>
              <c:strCache>
                <c:ptCount val="7"/>
                <c:pt idx="1">
                  <c:v>Mulle selgitati, mida on vaja otsustada</c:v>
                </c:pt>
                <c:pt idx="2">
                  <c:v>Mulle räägiti erinevatest võimalustest, kuhu võiksin elama minna (asenduskodu, hoolduspere, sugulaste juurde vms)</c:v>
                </c:pt>
                <c:pt idx="3">
                  <c:v>Minu arvamus kuulati ära</c:v>
                </c:pt>
                <c:pt idx="4">
                  <c:v>Mulle selgitati, milline otsus tehti ja miks</c:v>
                </c:pt>
                <c:pt idx="5">
                  <c:v>Minu arvamusega arvestati otsuse tegemisel</c:v>
                </c:pt>
                <c:pt idx="6">
                  <c:v>Mulle selgitati, kui minu arvamusega ei arvestatud ja põhjendati miks seda ei tehtud</c:v>
                </c:pt>
              </c:strCache>
            </c:strRef>
          </c:cat>
          <c:val>
            <c:numRef>
              <c:f>'Joonis 8'!$C$9:$I$9</c:f>
              <c:numCache>
                <c:formatCode>0%</c:formatCode>
                <c:ptCount val="7"/>
                <c:pt idx="1">
                  <c:v>0.17857142857142858</c:v>
                </c:pt>
                <c:pt idx="2">
                  <c:v>8.9285714285714288E-2</c:v>
                </c:pt>
                <c:pt idx="3">
                  <c:v>0.16071428571428573</c:v>
                </c:pt>
                <c:pt idx="4">
                  <c:v>0.17857142857142858</c:v>
                </c:pt>
                <c:pt idx="5">
                  <c:v>0.23214285714285715</c:v>
                </c:pt>
                <c:pt idx="6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6-4A2C-BF89-6D6F205D714C}"/>
            </c:ext>
          </c:extLst>
        </c:ser>
        <c:ser>
          <c:idx val="3"/>
          <c:order val="3"/>
          <c:tx>
            <c:strRef>
              <c:f>'Joonis 8'!$B$10</c:f>
              <c:strCache>
                <c:ptCount val="1"/>
                <c:pt idx="0">
                  <c:v>Vastust pole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'Joonis 8'!$C$1:$I$1</c:f>
              <c:strCache>
                <c:ptCount val="7"/>
                <c:pt idx="1">
                  <c:v>Mulle selgitati, mida on vaja otsustada</c:v>
                </c:pt>
                <c:pt idx="2">
                  <c:v>Mulle räägiti erinevatest võimalustest, kuhu võiksin elama minna (asenduskodu, hoolduspere, sugulaste juurde vms)</c:v>
                </c:pt>
                <c:pt idx="3">
                  <c:v>Minu arvamus kuulati ära</c:v>
                </c:pt>
                <c:pt idx="4">
                  <c:v>Mulle selgitati, milline otsus tehti ja miks</c:v>
                </c:pt>
                <c:pt idx="5">
                  <c:v>Minu arvamusega arvestati otsuse tegemisel</c:v>
                </c:pt>
                <c:pt idx="6">
                  <c:v>Mulle selgitati, kui minu arvamusega ei arvestatud ja põhjendati miks seda ei tehtud</c:v>
                </c:pt>
              </c:strCache>
            </c:strRef>
          </c:cat>
          <c:val>
            <c:numRef>
              <c:f>'Joonis 8'!$C$10:$I$10</c:f>
              <c:numCache>
                <c:formatCode>0%</c:formatCode>
                <c:ptCount val="7"/>
                <c:pt idx="1">
                  <c:v>0.42857142857142855</c:v>
                </c:pt>
                <c:pt idx="2">
                  <c:v>0.42857142857142855</c:v>
                </c:pt>
                <c:pt idx="3">
                  <c:v>0.375</c:v>
                </c:pt>
                <c:pt idx="4">
                  <c:v>0.3392857142857143</c:v>
                </c:pt>
                <c:pt idx="5">
                  <c:v>0.35714285714285715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86-4A2C-BF89-6D6F205D7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6976032"/>
        <c:axId val="386977672"/>
      </c:barChart>
      <c:catAx>
        <c:axId val="386976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977672"/>
        <c:crosses val="autoZero"/>
        <c:auto val="1"/>
        <c:lblAlgn val="ctr"/>
        <c:lblOffset val="100"/>
        <c:noMultiLvlLbl val="0"/>
      </c:catAx>
      <c:valAx>
        <c:axId val="3869776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97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05619982648612"/>
          <c:y val="9.2272296657193137E-2"/>
          <c:w val="0.49592448302748765"/>
          <c:h val="0.7830196621281049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'16 Küsimused ... kohta'!$A$8</c:f>
              <c:strCache>
                <c:ptCount val="1"/>
                <c:pt idx="0">
                  <c:v>Jah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Küsimused ... kohta'!$C$1:$F$1</c:f>
              <c:strCache>
                <c:ptCount val="4"/>
                <c:pt idx="0">
                  <c:v>Elukoha (näiteks, kas sa tahad jääda samasse linna või kolida kaugemale)</c:v>
                </c:pt>
                <c:pt idx="1">
                  <c:v> Kooli (kas jääda samasse kooli või hoopis vahetada)</c:v>
                </c:pt>
                <c:pt idx="2">
                  <c:v> Hoolduspere/asenduskodu</c:v>
                </c:pt>
                <c:pt idx="3">
                  <c:v> Trennide, huviringide</c:v>
                </c:pt>
              </c:strCache>
              <c:extLst/>
            </c:strRef>
          </c:cat>
          <c:val>
            <c:numRef>
              <c:f>'16 Küsimused ... kohta'!$C$8:$F$8</c:f>
              <c:numCache>
                <c:formatCode>0%</c:formatCode>
                <c:ptCount val="4"/>
                <c:pt idx="0">
                  <c:v>0.17857142857142858</c:v>
                </c:pt>
                <c:pt idx="1">
                  <c:v>0.25</c:v>
                </c:pt>
                <c:pt idx="2">
                  <c:v>0.19642857142857142</c:v>
                </c:pt>
                <c:pt idx="3">
                  <c:v>0.30357142857142855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5A4-4DC9-A9F5-DFD18DC8C167}"/>
            </c:ext>
          </c:extLst>
        </c:ser>
        <c:ser>
          <c:idx val="2"/>
          <c:order val="1"/>
          <c:tx>
            <c:strRef>
              <c:f>'16 Küsimused ... kohta'!$A$9</c:f>
              <c:strCache>
                <c:ptCount val="1"/>
                <c:pt idx="0">
                  <c:v>Pole kindel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Küsimused ... kohta'!$C$1:$F$1</c:f>
              <c:strCache>
                <c:ptCount val="4"/>
                <c:pt idx="0">
                  <c:v>Elukoha (näiteks, kas sa tahad jääda samasse linna või kolida kaugemale)</c:v>
                </c:pt>
                <c:pt idx="1">
                  <c:v> Kooli (kas jääda samasse kooli või hoopis vahetada)</c:v>
                </c:pt>
                <c:pt idx="2">
                  <c:v> Hoolduspere/asenduskodu</c:v>
                </c:pt>
                <c:pt idx="3">
                  <c:v> Trennide, huviringide</c:v>
                </c:pt>
              </c:strCache>
              <c:extLst/>
            </c:strRef>
          </c:cat>
          <c:val>
            <c:numRef>
              <c:f>'16 Küsimused ... kohta'!$C$9:$F$9</c:f>
              <c:numCache>
                <c:formatCode>0%</c:formatCode>
                <c:ptCount val="4"/>
                <c:pt idx="0">
                  <c:v>0.10714285714285714</c:v>
                </c:pt>
                <c:pt idx="1">
                  <c:v>0.10714285714285714</c:v>
                </c:pt>
                <c:pt idx="2">
                  <c:v>0.125</c:v>
                </c:pt>
                <c:pt idx="3">
                  <c:v>0.16071428571428573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5A4-4DC9-A9F5-DFD18DC8C167}"/>
            </c:ext>
          </c:extLst>
        </c:ser>
        <c:ser>
          <c:idx val="0"/>
          <c:order val="2"/>
          <c:tx>
            <c:strRef>
              <c:f>'16 Küsimused ... kohta'!$A$7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Küsimused ... kohta'!$C$1:$F$1</c:f>
              <c:strCache>
                <c:ptCount val="4"/>
                <c:pt idx="0">
                  <c:v>Elukoha (näiteks, kas sa tahad jääda samasse linna või kolida kaugemale)</c:v>
                </c:pt>
                <c:pt idx="1">
                  <c:v> Kooli (kas jääda samasse kooli või hoopis vahetada)</c:v>
                </c:pt>
                <c:pt idx="2">
                  <c:v> Hoolduspere/asenduskodu</c:v>
                </c:pt>
                <c:pt idx="3">
                  <c:v> Trennide, huviringide</c:v>
                </c:pt>
              </c:strCache>
              <c:extLst/>
            </c:strRef>
          </c:cat>
          <c:val>
            <c:numRef>
              <c:f>'16 Küsimused ... kohta'!$C$7:$F$7</c:f>
              <c:numCache>
                <c:formatCode>0%</c:formatCode>
                <c:ptCount val="4"/>
                <c:pt idx="0">
                  <c:v>0.42857142857142855</c:v>
                </c:pt>
                <c:pt idx="1">
                  <c:v>0.30357142857142855</c:v>
                </c:pt>
                <c:pt idx="2">
                  <c:v>0.32142857142857145</c:v>
                </c:pt>
                <c:pt idx="3">
                  <c:v>0.23214285714285715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5A4-4DC9-A9F5-DFD18DC8C167}"/>
            </c:ext>
          </c:extLst>
        </c:ser>
        <c:ser>
          <c:idx val="3"/>
          <c:order val="3"/>
          <c:tx>
            <c:strRef>
              <c:f>'16 Küsimused ... kohta'!$A$10</c:f>
              <c:strCache>
                <c:ptCount val="1"/>
                <c:pt idx="0">
                  <c:v>Vastust pole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Küsimused ... kohta'!$C$1:$F$1</c:f>
              <c:strCache>
                <c:ptCount val="4"/>
                <c:pt idx="0">
                  <c:v>Elukoha (näiteks, kas sa tahad jääda samasse linna või kolida kaugemale)</c:v>
                </c:pt>
                <c:pt idx="1">
                  <c:v> Kooli (kas jääda samasse kooli või hoopis vahetada)</c:v>
                </c:pt>
                <c:pt idx="2">
                  <c:v> Hoolduspere/asenduskodu</c:v>
                </c:pt>
                <c:pt idx="3">
                  <c:v> Trennide, huviringide</c:v>
                </c:pt>
              </c:strCache>
              <c:extLst/>
            </c:strRef>
          </c:cat>
          <c:val>
            <c:numRef>
              <c:f>'16 Küsimused ... kohta'!$C$10:$F$10</c:f>
              <c:numCache>
                <c:formatCode>0%</c:formatCode>
                <c:ptCount val="4"/>
                <c:pt idx="0">
                  <c:v>0.2857142857142857</c:v>
                </c:pt>
                <c:pt idx="1">
                  <c:v>0.3392857142857143</c:v>
                </c:pt>
                <c:pt idx="2">
                  <c:v>0.35714285714285715</c:v>
                </c:pt>
                <c:pt idx="3">
                  <c:v>0.30357142857142855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5A4-4DC9-A9F5-DFD18DC8C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4558584"/>
        <c:axId val="504564160"/>
      </c:barChart>
      <c:catAx>
        <c:axId val="504558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564160"/>
        <c:crosses val="autoZero"/>
        <c:auto val="1"/>
        <c:lblAlgn val="ctr"/>
        <c:lblOffset val="100"/>
        <c:noMultiLvlLbl val="0"/>
      </c:catAx>
      <c:valAx>
        <c:axId val="5045641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558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276368779605846E-2"/>
          <c:y val="0.8660511899099862"/>
          <c:w val="0.23010261267191492"/>
          <c:h val="6.0123306734309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'13 Kes kolimisest rääkis'!$B$15</c:f>
              <c:strCache>
                <c:ptCount val="1"/>
                <c:pt idx="0">
                  <c:v>Kokku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Kes kolimisest rääkis'!$C$10:$M$10</c:f>
              <c:strCache>
                <c:ptCount val="11"/>
                <c:pt idx="0">
                  <c:v>Hoolduspere vanemad</c:v>
                </c:pt>
                <c:pt idx="1">
                  <c:v>Perevanemad/kasvatajad</c:v>
                </c:pt>
                <c:pt idx="2">
                  <c:v>Teised lapsed samas peres</c:v>
                </c:pt>
                <c:pt idx="3">
                  <c:v>Lastekaitsetöötaja</c:v>
                </c:pt>
                <c:pt idx="4">
                  <c:v>Sõbrad</c:v>
                </c:pt>
                <c:pt idx="5">
                  <c:v>Sugulased</c:v>
                </c:pt>
                <c:pt idx="6">
                  <c:v>Õed/Vennad</c:v>
                </c:pt>
                <c:pt idx="7">
                  <c:v>Tugiisik</c:v>
                </c:pt>
                <c:pt idx="8">
                  <c:v>Asenduskodu juhataja</c:v>
                </c:pt>
                <c:pt idx="9">
                  <c:v>Keegi ei rääkinud minuga</c:v>
                </c:pt>
                <c:pt idx="10">
                  <c:v>Muu</c:v>
                </c:pt>
              </c:strCache>
            </c:strRef>
          </c:cat>
          <c:val>
            <c:numRef>
              <c:f>'13 Kes kolimisest rääkis'!$C$15:$M$15</c:f>
              <c:numCache>
                <c:formatCode>0%</c:formatCode>
                <c:ptCount val="11"/>
                <c:pt idx="0">
                  <c:v>5.2631578947368418E-2</c:v>
                </c:pt>
                <c:pt idx="1">
                  <c:v>0.19298245614035087</c:v>
                </c:pt>
                <c:pt idx="2">
                  <c:v>1.7543859649122806E-2</c:v>
                </c:pt>
                <c:pt idx="3">
                  <c:v>0.50877192982456143</c:v>
                </c:pt>
                <c:pt idx="4">
                  <c:v>0</c:v>
                </c:pt>
                <c:pt idx="5">
                  <c:v>5.2631578947368418E-2</c:v>
                </c:pt>
                <c:pt idx="6">
                  <c:v>7.0175438596491224E-2</c:v>
                </c:pt>
                <c:pt idx="7">
                  <c:v>5.2631578947368418E-2</c:v>
                </c:pt>
                <c:pt idx="8">
                  <c:v>3.5087719298245612E-2</c:v>
                </c:pt>
                <c:pt idx="9">
                  <c:v>0.10526315789473684</c:v>
                </c:pt>
                <c:pt idx="10">
                  <c:v>8.771929824561403E-2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4-41A9-A861-F316844ED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075264"/>
        <c:axId val="421070672"/>
      </c:barChart>
      <c:catAx>
        <c:axId val="42107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70672"/>
        <c:crosses val="autoZero"/>
        <c:auto val="1"/>
        <c:lblAlgn val="ctr"/>
        <c:lblOffset val="100"/>
        <c:noMultiLvlLbl val="0"/>
      </c:catAx>
      <c:valAx>
        <c:axId val="4210706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2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3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9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8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6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9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8FFE54-95C8-4FEE-89C6-8633BBB9835B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95E5F3-EF68-4599-B4FE-784C1464EFF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C51C-B5EE-4FE5-8282-99E9375E5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388"/>
            <a:ext cx="9144000" cy="2754312"/>
          </a:xfrm>
        </p:spPr>
        <p:txBody>
          <a:bodyPr>
            <a:noAutofit/>
          </a:bodyPr>
          <a:lstStyle/>
          <a:p>
            <a:r>
              <a:rPr lang="en-GB" sz="6000" dirty="0" err="1"/>
              <a:t>Asendushooldusel</a:t>
            </a:r>
            <a:r>
              <a:rPr lang="en-GB" sz="6000" dirty="0"/>
              <a:t> </a:t>
            </a:r>
            <a:r>
              <a:rPr lang="en-GB" sz="6000" dirty="0" err="1"/>
              <a:t>kasvavate</a:t>
            </a:r>
            <a:r>
              <a:rPr lang="en-GB" sz="6000" dirty="0"/>
              <a:t> </a:t>
            </a:r>
            <a:r>
              <a:rPr lang="en-GB" sz="6000" dirty="0" err="1"/>
              <a:t>laste</a:t>
            </a:r>
            <a:r>
              <a:rPr lang="en-GB" sz="6000" dirty="0"/>
              <a:t> </a:t>
            </a:r>
            <a:r>
              <a:rPr lang="en-GB" sz="6000" dirty="0" err="1"/>
              <a:t>osalemiskogemused</a:t>
            </a:r>
            <a:r>
              <a:rPr lang="en-GB" sz="6000" dirty="0"/>
              <a:t> </a:t>
            </a:r>
            <a:r>
              <a:rPr lang="en-GB" sz="6000" dirty="0" err="1"/>
              <a:t>nende</a:t>
            </a:r>
            <a:r>
              <a:rPr lang="en-GB" sz="6000" dirty="0"/>
              <a:t> </a:t>
            </a:r>
            <a:r>
              <a:rPr lang="en-GB" sz="6000" dirty="0" err="1"/>
              <a:t>elu</a:t>
            </a:r>
            <a:r>
              <a:rPr lang="en-GB" sz="6000" dirty="0"/>
              <a:t> </a:t>
            </a:r>
            <a:r>
              <a:rPr lang="en-GB" sz="6000" dirty="0" err="1"/>
              <a:t>puudutavates</a:t>
            </a:r>
            <a:r>
              <a:rPr lang="en-GB" sz="6000" dirty="0"/>
              <a:t> </a:t>
            </a:r>
            <a:r>
              <a:rPr lang="en-GB" sz="6000" dirty="0" err="1"/>
              <a:t>otsustes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97303-C140-4EFA-9B63-21E7F6AB0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1975"/>
            <a:ext cx="9144000" cy="1009650"/>
          </a:xfrm>
        </p:spPr>
        <p:txBody>
          <a:bodyPr/>
          <a:lstStyle/>
          <a:p>
            <a:r>
              <a:rPr lang="en-GB" dirty="0"/>
              <a:t>MTÜ </a:t>
            </a:r>
            <a:r>
              <a:rPr lang="en-GB" dirty="0" err="1"/>
              <a:t>Lastekaitse</a:t>
            </a:r>
            <a:r>
              <a:rPr lang="en-GB" dirty="0"/>
              <a:t> </a:t>
            </a:r>
            <a:r>
              <a:rPr lang="en-GB" dirty="0" err="1"/>
              <a:t>Liit</a:t>
            </a:r>
            <a:endParaRPr lang="en-GB" dirty="0"/>
          </a:p>
          <a:p>
            <a:r>
              <a:rPr lang="en-GB" dirty="0"/>
              <a:t>Helen Saarnik</a:t>
            </a:r>
          </a:p>
        </p:txBody>
      </p:sp>
    </p:spTree>
    <p:extLst>
      <p:ext uri="{BB962C8B-B14F-4D97-AF65-F5344CB8AC3E}">
        <p14:creationId xmlns:p14="http://schemas.microsoft.com/office/powerpoint/2010/main" val="43002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E5C8-2067-4D78-A68B-B3977DBF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 Sinu arvamust küsiti järgmiste asjade kohta?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A19A9-0C79-4AE8-B41E-C81A03FA5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11766"/>
              </p:ext>
            </p:extLst>
          </p:nvPr>
        </p:nvGraphicFramePr>
        <p:xfrm>
          <a:off x="466724" y="1181100"/>
          <a:ext cx="11258551" cy="53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801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4DA6-2452-4DA3-AA63-E2489533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 </a:t>
            </a:r>
            <a:r>
              <a:rPr lang="en-GB" dirty="0" err="1"/>
              <a:t>oleks</a:t>
            </a:r>
            <a:r>
              <a:rPr lang="en-GB" dirty="0"/>
              <a:t> </a:t>
            </a:r>
            <a:r>
              <a:rPr lang="en-GB" dirty="0" err="1"/>
              <a:t>võinud</a:t>
            </a:r>
            <a:r>
              <a:rPr lang="en-GB" dirty="0"/>
              <a:t> olla </a:t>
            </a:r>
            <a:r>
              <a:rPr lang="en-GB" dirty="0" err="1"/>
              <a:t>teistmoodi</a:t>
            </a:r>
            <a:r>
              <a:rPr lang="en-GB" dirty="0"/>
              <a:t> </a:t>
            </a:r>
            <a:r>
              <a:rPr lang="en-GB" dirty="0" err="1"/>
              <a:t>Sinu</a:t>
            </a:r>
            <a:r>
              <a:rPr lang="en-GB" dirty="0"/>
              <a:t> </a:t>
            </a:r>
            <a:r>
              <a:rPr lang="en-GB" dirty="0" err="1"/>
              <a:t>kolimisega</a:t>
            </a:r>
            <a:r>
              <a:rPr lang="en-GB" dirty="0"/>
              <a:t> </a:t>
            </a:r>
            <a:r>
              <a:rPr lang="en-GB" dirty="0" err="1"/>
              <a:t>seoses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626A5-FC29-4E61-B037-C164471BB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6463"/>
            <a:ext cx="10058400" cy="4023360"/>
          </a:xfrm>
        </p:spPr>
        <p:txBody>
          <a:bodyPr/>
          <a:lstStyle/>
          <a:p>
            <a:pPr algn="just"/>
            <a:r>
              <a:rPr lang="en-GB" sz="2800" i="1" dirty="0" err="1"/>
              <a:t>Oleksin</a:t>
            </a:r>
            <a:r>
              <a:rPr lang="en-GB" sz="2800" i="1" dirty="0"/>
              <a:t> </a:t>
            </a:r>
            <a:r>
              <a:rPr lang="en-GB" sz="2800" i="1" dirty="0" err="1"/>
              <a:t>tahtnud</a:t>
            </a:r>
            <a:r>
              <a:rPr lang="en-GB" sz="2800" i="1" dirty="0"/>
              <a:t> </a:t>
            </a:r>
            <a:r>
              <a:rPr lang="en-GB" sz="2800" i="1" dirty="0" err="1"/>
              <a:t>rohkem</a:t>
            </a:r>
            <a:r>
              <a:rPr lang="en-GB" sz="2800" i="1" dirty="0"/>
              <a:t> </a:t>
            </a:r>
            <a:r>
              <a:rPr lang="en-GB" sz="2800" i="1" dirty="0" err="1"/>
              <a:t>valikuid</a:t>
            </a:r>
            <a:r>
              <a:rPr lang="en-GB" sz="2800" i="1" dirty="0"/>
              <a:t> </a:t>
            </a:r>
            <a:r>
              <a:rPr lang="en-GB" sz="2800" i="1" dirty="0" err="1"/>
              <a:t>ning</a:t>
            </a:r>
            <a:r>
              <a:rPr lang="en-GB" sz="2800" i="1" dirty="0"/>
              <a:t> </a:t>
            </a:r>
            <a:r>
              <a:rPr lang="en-GB" sz="2800" i="1" dirty="0" err="1"/>
              <a:t>võib</a:t>
            </a:r>
            <a:r>
              <a:rPr lang="en-GB" sz="2800" i="1" dirty="0"/>
              <a:t>-olla </a:t>
            </a:r>
            <a:r>
              <a:rPr lang="en-GB" sz="2800" i="1" dirty="0" err="1"/>
              <a:t>mujale</a:t>
            </a:r>
            <a:r>
              <a:rPr lang="en-GB" sz="2800" i="1" dirty="0"/>
              <a:t> </a:t>
            </a:r>
            <a:r>
              <a:rPr lang="en-GB" sz="2800" i="1" dirty="0" err="1"/>
              <a:t>minna</a:t>
            </a:r>
            <a:endParaRPr lang="en-GB" sz="2800" i="1" dirty="0"/>
          </a:p>
          <a:p>
            <a:pPr algn="just"/>
            <a:r>
              <a:rPr lang="en-GB" sz="2800" i="1" dirty="0" err="1"/>
              <a:t>Oleks</a:t>
            </a:r>
            <a:r>
              <a:rPr lang="en-GB" sz="2800" i="1" dirty="0"/>
              <a:t> </a:t>
            </a:r>
            <a:r>
              <a:rPr lang="en-GB" sz="2800" i="1" dirty="0" err="1"/>
              <a:t>pakutud</a:t>
            </a:r>
            <a:r>
              <a:rPr lang="en-GB" sz="2800" i="1" dirty="0"/>
              <a:t> </a:t>
            </a:r>
            <a:r>
              <a:rPr lang="en-GB" sz="2800" i="1" dirty="0" err="1"/>
              <a:t>valikuid</a:t>
            </a:r>
            <a:r>
              <a:rPr lang="en-GB" sz="2800" i="1" dirty="0"/>
              <a:t>, </a:t>
            </a:r>
            <a:r>
              <a:rPr lang="en-GB" sz="2800" i="1" dirty="0" err="1"/>
              <a:t>vbl</a:t>
            </a:r>
            <a:r>
              <a:rPr lang="en-GB" sz="2800" i="1" dirty="0"/>
              <a:t> </a:t>
            </a:r>
            <a:r>
              <a:rPr lang="en-GB" sz="2800" i="1" dirty="0" err="1"/>
              <a:t>mõni</a:t>
            </a:r>
            <a:r>
              <a:rPr lang="en-GB" sz="2800" i="1" dirty="0"/>
              <a:t> </a:t>
            </a:r>
            <a:r>
              <a:rPr lang="en-GB" sz="2800" i="1" dirty="0" err="1"/>
              <a:t>teine</a:t>
            </a:r>
            <a:r>
              <a:rPr lang="en-GB" sz="2800" i="1" dirty="0"/>
              <a:t> </a:t>
            </a:r>
            <a:r>
              <a:rPr lang="en-GB" sz="2800" i="1" dirty="0" err="1"/>
              <a:t>asenduskodu</a:t>
            </a:r>
            <a:endParaRPr lang="en-GB" sz="2800" i="1" dirty="0"/>
          </a:p>
          <a:p>
            <a:pPr algn="just"/>
            <a:r>
              <a:rPr lang="en-GB" sz="2800" i="1" dirty="0"/>
              <a:t>Et </a:t>
            </a:r>
            <a:r>
              <a:rPr lang="en-GB" sz="2800" i="1" dirty="0" err="1"/>
              <a:t>oleks</a:t>
            </a:r>
            <a:r>
              <a:rPr lang="en-GB" sz="2800" i="1" dirty="0"/>
              <a:t> </a:t>
            </a:r>
            <a:r>
              <a:rPr lang="en-GB" sz="2800" i="1" dirty="0" err="1"/>
              <a:t>saanud</a:t>
            </a:r>
            <a:r>
              <a:rPr lang="en-GB" sz="2800" i="1" dirty="0"/>
              <a:t> </a:t>
            </a:r>
            <a:r>
              <a:rPr lang="en-GB" sz="2800" i="1" dirty="0" err="1"/>
              <a:t>jääda</a:t>
            </a:r>
            <a:r>
              <a:rPr lang="en-GB" sz="2800" i="1" dirty="0"/>
              <a:t> </a:t>
            </a:r>
            <a:r>
              <a:rPr lang="en-GB" sz="2800" i="1" dirty="0" err="1"/>
              <a:t>oma</a:t>
            </a:r>
            <a:r>
              <a:rPr lang="en-GB" sz="2800" i="1" dirty="0"/>
              <a:t> </a:t>
            </a:r>
            <a:r>
              <a:rPr lang="en-GB" sz="2800" i="1" dirty="0" err="1"/>
              <a:t>sõpradega</a:t>
            </a:r>
            <a:r>
              <a:rPr lang="en-GB" sz="2800" i="1" dirty="0"/>
              <a:t> </a:t>
            </a:r>
            <a:r>
              <a:rPr lang="en-GB" sz="2800" i="1" dirty="0" err="1"/>
              <a:t>samasse</a:t>
            </a:r>
            <a:r>
              <a:rPr lang="en-GB" sz="2800" i="1" dirty="0"/>
              <a:t> </a:t>
            </a:r>
            <a:r>
              <a:rPr lang="en-GB" sz="2800" i="1" dirty="0" err="1"/>
              <a:t>kooli</a:t>
            </a:r>
            <a:r>
              <a:rPr lang="en-GB" sz="2800" i="1" dirty="0"/>
              <a:t> </a:t>
            </a:r>
            <a:r>
              <a:rPr lang="en-GB" sz="2800" i="1" dirty="0" err="1"/>
              <a:t>edasi</a:t>
            </a:r>
            <a:r>
              <a:rPr lang="en-GB" sz="2800" i="1" dirty="0"/>
              <a:t>, </a:t>
            </a:r>
            <a:r>
              <a:rPr lang="en-GB" sz="2800" i="1" dirty="0" err="1"/>
              <a:t>tahtsin</a:t>
            </a:r>
            <a:r>
              <a:rPr lang="en-GB" sz="2800" i="1" dirty="0"/>
              <a:t> </a:t>
            </a:r>
            <a:r>
              <a:rPr lang="en-GB" sz="2800" i="1" dirty="0" err="1"/>
              <a:t>jääda</a:t>
            </a:r>
            <a:r>
              <a:rPr lang="en-GB" sz="2800" i="1" dirty="0"/>
              <a:t> </a:t>
            </a:r>
            <a:r>
              <a:rPr lang="en-GB" sz="2800" i="1" dirty="0" err="1"/>
              <a:t>Tallinnasse</a:t>
            </a:r>
            <a:r>
              <a:rPr lang="en-GB" sz="2800" i="1" dirty="0"/>
              <a:t> </a:t>
            </a:r>
            <a:r>
              <a:rPr lang="en-GB" sz="2800" i="1" dirty="0" err="1"/>
              <a:t>kuid</a:t>
            </a:r>
            <a:r>
              <a:rPr lang="en-GB" sz="2800" i="1" dirty="0"/>
              <a:t> </a:t>
            </a:r>
            <a:r>
              <a:rPr lang="en-GB" sz="2800" i="1" dirty="0" err="1"/>
              <a:t>seda</a:t>
            </a:r>
            <a:r>
              <a:rPr lang="en-GB" sz="2800" i="1" dirty="0"/>
              <a:t> </a:t>
            </a:r>
            <a:r>
              <a:rPr lang="en-GB" sz="2800" i="1" dirty="0" err="1"/>
              <a:t>minult</a:t>
            </a:r>
            <a:r>
              <a:rPr lang="en-GB" sz="2800" i="1" dirty="0"/>
              <a:t> </a:t>
            </a:r>
            <a:r>
              <a:rPr lang="en-GB" sz="2800" i="1" dirty="0" err="1"/>
              <a:t>ei</a:t>
            </a:r>
            <a:r>
              <a:rPr lang="en-GB" sz="2800" i="1" dirty="0"/>
              <a:t> </a:t>
            </a:r>
            <a:r>
              <a:rPr lang="en-GB" sz="2800" i="1" dirty="0" err="1"/>
              <a:t>küsitud</a:t>
            </a:r>
            <a:r>
              <a:rPr lang="en-GB" sz="2800" i="1" dirty="0"/>
              <a:t>; </a:t>
            </a:r>
          </a:p>
          <a:p>
            <a:pPr algn="just"/>
            <a:r>
              <a:rPr lang="en-GB" sz="2800" i="1" dirty="0" err="1"/>
              <a:t>Õigesse</a:t>
            </a:r>
            <a:r>
              <a:rPr lang="en-GB" sz="2800" i="1" dirty="0"/>
              <a:t> </a:t>
            </a:r>
            <a:r>
              <a:rPr lang="en-GB" sz="2800" i="1" dirty="0" err="1"/>
              <a:t>kasuperre</a:t>
            </a:r>
            <a:r>
              <a:rPr lang="en-GB" sz="2800" i="1" dirty="0"/>
              <a:t> </a:t>
            </a:r>
            <a:r>
              <a:rPr lang="en-GB" sz="2800" i="1" dirty="0" err="1"/>
              <a:t>oleks</a:t>
            </a:r>
            <a:r>
              <a:rPr lang="en-GB" sz="2800" i="1" dirty="0"/>
              <a:t> </a:t>
            </a:r>
            <a:r>
              <a:rPr lang="en-GB" sz="2800" i="1" dirty="0" err="1"/>
              <a:t>tahtnud</a:t>
            </a:r>
            <a:r>
              <a:rPr lang="en-GB" sz="2800" i="1" dirty="0"/>
              <a:t> </a:t>
            </a:r>
            <a:r>
              <a:rPr lang="en-GB" sz="2800" i="1" dirty="0" err="1"/>
              <a:t>minna</a:t>
            </a:r>
            <a:r>
              <a:rPr lang="en-GB" sz="2800" i="1" dirty="0"/>
              <a:t>. </a:t>
            </a:r>
            <a:r>
              <a:rPr lang="en-GB" sz="2800" i="1" dirty="0" err="1"/>
              <a:t>Kus</a:t>
            </a:r>
            <a:r>
              <a:rPr lang="en-GB" sz="2800" i="1" dirty="0"/>
              <a:t> ema </a:t>
            </a:r>
            <a:r>
              <a:rPr lang="en-GB" sz="2800" i="1" dirty="0" err="1"/>
              <a:t>ja</a:t>
            </a:r>
            <a:r>
              <a:rPr lang="en-GB" sz="2800" i="1" dirty="0"/>
              <a:t> isa ka; </a:t>
            </a:r>
          </a:p>
          <a:p>
            <a:pPr algn="just"/>
            <a:r>
              <a:rPr lang="en-GB" sz="2800" i="1" dirty="0" err="1"/>
              <a:t>Vendadega</a:t>
            </a:r>
            <a:r>
              <a:rPr lang="en-GB" sz="2800" i="1" dirty="0"/>
              <a:t> </a:t>
            </a:r>
            <a:r>
              <a:rPr lang="en-GB" sz="2800" i="1" dirty="0" err="1"/>
              <a:t>oleks</a:t>
            </a:r>
            <a:r>
              <a:rPr lang="en-GB" sz="2800" i="1" dirty="0"/>
              <a:t> </a:t>
            </a:r>
            <a:r>
              <a:rPr lang="en-GB" sz="2800" i="1" dirty="0" err="1"/>
              <a:t>tahtnud</a:t>
            </a:r>
            <a:r>
              <a:rPr lang="en-GB" sz="2800" i="1" dirty="0"/>
              <a:t> </a:t>
            </a:r>
            <a:r>
              <a:rPr lang="en-GB" sz="2800" i="1" dirty="0" err="1"/>
              <a:t>kokku</a:t>
            </a:r>
            <a:r>
              <a:rPr lang="en-GB" sz="2800" i="1" dirty="0"/>
              <a:t> </a:t>
            </a:r>
            <a:r>
              <a:rPr lang="en-GB" sz="2800" i="1" dirty="0" err="1"/>
              <a:t>jääda</a:t>
            </a:r>
            <a:r>
              <a:rPr lang="en-GB" sz="2800" i="1" dirty="0"/>
              <a:t> - </a:t>
            </a:r>
            <a:r>
              <a:rPr lang="en-GB" sz="2800" i="1" dirty="0" err="1"/>
              <a:t>nad</a:t>
            </a:r>
            <a:r>
              <a:rPr lang="en-GB" sz="2800" i="1" dirty="0"/>
              <a:t> </a:t>
            </a:r>
            <a:r>
              <a:rPr lang="en-GB" sz="2800" i="1" dirty="0" err="1"/>
              <a:t>jäid</a:t>
            </a:r>
            <a:r>
              <a:rPr lang="en-GB" sz="2800" i="1" dirty="0"/>
              <a:t> </a:t>
            </a:r>
            <a:r>
              <a:rPr lang="en-GB" sz="2800" i="1" dirty="0" err="1"/>
              <a:t>tädi</a:t>
            </a:r>
            <a:r>
              <a:rPr lang="en-GB" sz="2800" i="1" dirty="0"/>
              <a:t> </a:t>
            </a:r>
            <a:r>
              <a:rPr lang="en-GB" sz="2800" i="1" dirty="0" err="1"/>
              <a:t>poole</a:t>
            </a:r>
            <a:r>
              <a:rPr lang="en-GB" sz="2800" i="1" dirty="0"/>
              <a:t> </a:t>
            </a:r>
            <a:r>
              <a:rPr lang="en-GB" sz="2800" i="1" dirty="0" err="1"/>
              <a:t>elama</a:t>
            </a:r>
            <a:r>
              <a:rPr lang="en-GB" sz="2800" i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14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287E-3AA7-4195-B5A8-F5FAD2A9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 Sinuga Sinu kolimisest rääkis ja Sinu küsimustele vastas?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FF0D7F-973F-48F2-9C37-5880FEDB8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093522"/>
              </p:ext>
            </p:extLst>
          </p:nvPr>
        </p:nvGraphicFramePr>
        <p:xfrm>
          <a:off x="838199" y="1524000"/>
          <a:ext cx="10677525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24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55C1EA-3569-4833-8065-A2DADB90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47750"/>
            <a:ext cx="952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83E2CB-326A-4435-A2BB-8CB85B998B60}"/>
              </a:ext>
            </a:extLst>
          </p:cNvPr>
          <p:cNvSpPr txBox="1"/>
          <p:nvPr/>
        </p:nvSpPr>
        <p:spPr>
          <a:xfrm>
            <a:off x="8087420" y="5797435"/>
            <a:ext cx="277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Pildi</a:t>
            </a:r>
            <a:r>
              <a:rPr lang="en-GB" dirty="0"/>
              <a:t> </a:t>
            </a:r>
            <a:r>
              <a:rPr lang="en-GB" dirty="0" err="1"/>
              <a:t>allikas</a:t>
            </a:r>
            <a:r>
              <a:rPr lang="en-GB" dirty="0"/>
              <a:t>: www.cdchk.org</a:t>
            </a:r>
          </a:p>
        </p:txBody>
      </p:sp>
    </p:spTree>
    <p:extLst>
      <p:ext uri="{BB962C8B-B14F-4D97-AF65-F5344CB8AC3E}">
        <p14:creationId xmlns:p14="http://schemas.microsoft.com/office/powerpoint/2010/main" val="26742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C23F-9D80-462B-A774-76256BB2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Uuringu</a:t>
            </a:r>
            <a:r>
              <a:rPr lang="en-GB" dirty="0"/>
              <a:t> </a:t>
            </a:r>
            <a:r>
              <a:rPr lang="en-GB" dirty="0" err="1"/>
              <a:t>olulisemad</a:t>
            </a:r>
            <a:r>
              <a:rPr lang="en-GB" dirty="0"/>
              <a:t> </a:t>
            </a:r>
            <a:r>
              <a:rPr lang="en-GB" dirty="0" err="1"/>
              <a:t>tulemused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9A72-E533-458B-98C3-50CF1360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6150"/>
            <a:ext cx="10058400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/>
              <a:t>Lapse </a:t>
            </a:r>
            <a:r>
              <a:rPr lang="en-GB" sz="2400" dirty="0" err="1"/>
              <a:t>osalemise</a:t>
            </a:r>
            <a:r>
              <a:rPr lang="en-GB" sz="2400" dirty="0"/>
              <a:t> </a:t>
            </a:r>
            <a:r>
              <a:rPr lang="en-GB" sz="2400" dirty="0" err="1"/>
              <a:t>eelduseks</a:t>
            </a:r>
            <a:r>
              <a:rPr lang="en-GB" sz="2400" dirty="0"/>
              <a:t> on </a:t>
            </a:r>
            <a:r>
              <a:rPr lang="en-GB" sz="2400" dirty="0" err="1"/>
              <a:t>osalust</a:t>
            </a:r>
            <a:r>
              <a:rPr lang="en-GB" sz="2400" dirty="0"/>
              <a:t> </a:t>
            </a:r>
            <a:r>
              <a:rPr lang="en-GB" sz="2400" dirty="0" err="1"/>
              <a:t>soodustavad</a:t>
            </a:r>
            <a:r>
              <a:rPr lang="en-GB" sz="2400" dirty="0"/>
              <a:t> </a:t>
            </a:r>
            <a:r>
              <a:rPr lang="en-GB" sz="2400" dirty="0" err="1"/>
              <a:t>tingimused</a:t>
            </a:r>
            <a:r>
              <a:rPr lang="en-GB" sz="2400" dirty="0"/>
              <a:t>, mis </a:t>
            </a:r>
            <a:r>
              <a:rPr lang="en-GB" sz="2400" dirty="0" err="1"/>
              <a:t>enamasti</a:t>
            </a:r>
            <a:r>
              <a:rPr lang="en-GB" sz="2400" dirty="0"/>
              <a:t> </a:t>
            </a:r>
            <a:r>
              <a:rPr lang="en-GB" sz="2400" dirty="0" err="1"/>
              <a:t>sõltuvad</a:t>
            </a:r>
            <a:r>
              <a:rPr lang="en-GB" sz="2400" dirty="0"/>
              <a:t> </a:t>
            </a:r>
            <a:r>
              <a:rPr lang="en-GB" sz="2400" dirty="0" err="1"/>
              <a:t>täiskasvanutest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Lastele</a:t>
            </a:r>
            <a:r>
              <a:rPr lang="en-GB" sz="2400" dirty="0"/>
              <a:t> </a:t>
            </a:r>
            <a:r>
              <a:rPr lang="en-GB" sz="2400" dirty="0" err="1"/>
              <a:t>tuleb</a:t>
            </a:r>
            <a:r>
              <a:rPr lang="en-GB" sz="2400" dirty="0"/>
              <a:t> </a:t>
            </a:r>
            <a:r>
              <a:rPr lang="en-GB" sz="2400" dirty="0" err="1"/>
              <a:t>tagada</a:t>
            </a:r>
            <a:r>
              <a:rPr lang="en-GB" sz="2400" dirty="0"/>
              <a:t> </a:t>
            </a:r>
            <a:r>
              <a:rPr lang="en-GB" sz="2400" dirty="0" err="1"/>
              <a:t>mugav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turvaline</a:t>
            </a:r>
            <a:r>
              <a:rPr lang="en-GB" sz="2400" dirty="0"/>
              <a:t> </a:t>
            </a:r>
            <a:r>
              <a:rPr lang="en-GB" sz="2400" dirty="0" err="1"/>
              <a:t>keskkond</a:t>
            </a:r>
            <a:r>
              <a:rPr lang="en-GB" sz="2400" dirty="0"/>
              <a:t> </a:t>
            </a:r>
            <a:r>
              <a:rPr lang="en-GB" sz="2400" dirty="0" err="1"/>
              <a:t>aktiivseks</a:t>
            </a:r>
            <a:r>
              <a:rPr lang="en-GB" sz="2400" dirty="0"/>
              <a:t> </a:t>
            </a:r>
            <a:r>
              <a:rPr lang="en-GB" sz="2400" dirty="0" err="1"/>
              <a:t>osalemiseks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Laste</a:t>
            </a:r>
            <a:r>
              <a:rPr lang="en-GB" sz="2400" dirty="0"/>
              <a:t> </a:t>
            </a:r>
            <a:r>
              <a:rPr lang="en-GB" sz="2400" dirty="0" err="1"/>
              <a:t>jaoks</a:t>
            </a:r>
            <a:r>
              <a:rPr lang="en-GB" sz="2400" dirty="0"/>
              <a:t> on </a:t>
            </a:r>
            <a:r>
              <a:rPr lang="en-GB" sz="2400" dirty="0" err="1"/>
              <a:t>eeskätt</a:t>
            </a:r>
            <a:r>
              <a:rPr lang="en-GB" sz="2400" dirty="0"/>
              <a:t> </a:t>
            </a:r>
            <a:r>
              <a:rPr lang="en-GB" sz="2400" dirty="0" err="1"/>
              <a:t>oluline</a:t>
            </a:r>
            <a:r>
              <a:rPr lang="en-GB" sz="2400" dirty="0"/>
              <a:t> </a:t>
            </a:r>
            <a:r>
              <a:rPr lang="en-GB" sz="2400" dirty="0" err="1"/>
              <a:t>usalduslik</a:t>
            </a:r>
            <a:r>
              <a:rPr lang="en-GB" sz="2400" dirty="0"/>
              <a:t> </a:t>
            </a:r>
            <a:r>
              <a:rPr lang="en-GB" sz="2400" dirty="0" err="1"/>
              <a:t>suhe</a:t>
            </a:r>
            <a:r>
              <a:rPr lang="en-GB" sz="2400" dirty="0"/>
              <a:t> </a:t>
            </a:r>
            <a:r>
              <a:rPr lang="en-GB" sz="2400" dirty="0" err="1"/>
              <a:t>täiskasvanutega</a:t>
            </a:r>
            <a:r>
              <a:rPr lang="en-GB" sz="2400" dirty="0"/>
              <a:t>, et </a:t>
            </a:r>
            <a:r>
              <a:rPr lang="en-GB" sz="2400" dirty="0" err="1"/>
              <a:t>oma</a:t>
            </a:r>
            <a:r>
              <a:rPr lang="en-GB" sz="2400" dirty="0"/>
              <a:t> </a:t>
            </a:r>
            <a:r>
              <a:rPr lang="en-GB" sz="2400" dirty="0" err="1"/>
              <a:t>mõtteid</a:t>
            </a:r>
            <a:r>
              <a:rPr lang="en-GB" sz="2400" dirty="0"/>
              <a:t>, </a:t>
            </a:r>
            <a:r>
              <a:rPr lang="en-GB" sz="2400" dirty="0" err="1"/>
              <a:t>arvamusi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seisukohti</a:t>
            </a:r>
            <a:r>
              <a:rPr lang="en-GB" sz="2400" dirty="0"/>
              <a:t> </a:t>
            </a:r>
            <a:r>
              <a:rPr lang="en-GB" sz="2400" dirty="0" err="1"/>
              <a:t>otsuste</a:t>
            </a:r>
            <a:r>
              <a:rPr lang="en-GB" sz="2400" dirty="0"/>
              <a:t> </a:t>
            </a:r>
            <a:r>
              <a:rPr lang="en-GB" sz="2400" dirty="0" err="1"/>
              <a:t>tegemisel</a:t>
            </a:r>
            <a:r>
              <a:rPr lang="en-GB" sz="2400" dirty="0"/>
              <a:t> </a:t>
            </a:r>
            <a:r>
              <a:rPr lang="en-GB" sz="2400" dirty="0" err="1"/>
              <a:t>väljendada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Üldiselt</a:t>
            </a:r>
            <a:r>
              <a:rPr lang="en-GB" sz="2400" dirty="0"/>
              <a:t> </a:t>
            </a:r>
            <a:r>
              <a:rPr lang="en-GB" sz="2400" dirty="0" err="1"/>
              <a:t>soovivad</a:t>
            </a:r>
            <a:r>
              <a:rPr lang="en-GB" sz="2400" dirty="0"/>
              <a:t> lapsed </a:t>
            </a:r>
            <a:r>
              <a:rPr lang="en-GB" sz="2400" dirty="0" err="1"/>
              <a:t>rohkem</a:t>
            </a:r>
            <a:r>
              <a:rPr lang="en-GB" sz="2400" dirty="0"/>
              <a:t> </a:t>
            </a:r>
            <a:r>
              <a:rPr lang="en-GB" sz="2400" dirty="0" err="1"/>
              <a:t>kaasa</a:t>
            </a:r>
            <a:r>
              <a:rPr lang="en-GB" sz="2400" dirty="0"/>
              <a:t> </a:t>
            </a:r>
            <a:r>
              <a:rPr lang="en-GB" sz="2400" dirty="0" err="1"/>
              <a:t>rääkida</a:t>
            </a:r>
            <a:r>
              <a:rPr lang="en-GB" sz="2400" dirty="0"/>
              <a:t> </a:t>
            </a:r>
            <a:r>
              <a:rPr lang="en-GB" sz="2400" dirty="0" err="1"/>
              <a:t>igapäeva</a:t>
            </a:r>
            <a:r>
              <a:rPr lang="en-GB" sz="2400" dirty="0"/>
              <a:t> </a:t>
            </a:r>
            <a:r>
              <a:rPr lang="en-GB" sz="2400" dirty="0" err="1"/>
              <a:t>elukorraldust</a:t>
            </a:r>
            <a:r>
              <a:rPr lang="en-GB" sz="2400" dirty="0"/>
              <a:t> </a:t>
            </a:r>
            <a:r>
              <a:rPr lang="en-GB" sz="2400" dirty="0" err="1"/>
              <a:t>puudutavates</a:t>
            </a:r>
            <a:r>
              <a:rPr lang="en-GB" sz="2400" dirty="0"/>
              <a:t> </a:t>
            </a:r>
            <a:r>
              <a:rPr lang="en-GB" sz="2400" dirty="0" err="1"/>
              <a:t>küsimustes</a:t>
            </a:r>
            <a:r>
              <a:rPr lang="en-GB" sz="2400" dirty="0"/>
              <a:t>, </a:t>
            </a:r>
            <a:r>
              <a:rPr lang="en-GB" sz="2400" dirty="0" err="1"/>
              <a:t>samuti</a:t>
            </a:r>
            <a:r>
              <a:rPr lang="en-GB" sz="2400" dirty="0"/>
              <a:t>  </a:t>
            </a:r>
            <a:r>
              <a:rPr lang="en-GB" sz="2400" dirty="0" err="1"/>
              <a:t>tuleviku</a:t>
            </a:r>
            <a:r>
              <a:rPr lang="en-GB" sz="2400" dirty="0"/>
              <a:t> </a:t>
            </a:r>
            <a:r>
              <a:rPr lang="en-GB" sz="2400" dirty="0" err="1"/>
              <a:t>teemadel</a:t>
            </a:r>
            <a:r>
              <a:rPr lang="en-GB" sz="2400" dirty="0"/>
              <a:t>.</a:t>
            </a:r>
          </a:p>
          <a:p>
            <a:pPr algn="just"/>
            <a:r>
              <a:rPr lang="en-GB" sz="2400" b="1" dirty="0" err="1"/>
              <a:t>Uuringus</a:t>
            </a:r>
            <a:r>
              <a:rPr lang="en-GB" sz="2400" b="1" dirty="0"/>
              <a:t> </a:t>
            </a:r>
            <a:r>
              <a:rPr lang="en-GB" sz="2400" b="1" dirty="0" err="1"/>
              <a:t>osalenud</a:t>
            </a:r>
            <a:r>
              <a:rPr lang="en-GB" sz="2400" b="1" dirty="0"/>
              <a:t> lapsed </a:t>
            </a:r>
            <a:r>
              <a:rPr lang="en-GB" sz="2400" b="1" dirty="0" err="1"/>
              <a:t>soovitasid</a:t>
            </a:r>
            <a:r>
              <a:rPr lang="en-GB" sz="2400" b="1" dirty="0"/>
              <a:t> </a:t>
            </a:r>
            <a:r>
              <a:rPr lang="en-GB" sz="2400" b="1" dirty="0" err="1"/>
              <a:t>kõikidel</a:t>
            </a:r>
            <a:r>
              <a:rPr lang="en-GB" sz="2400" b="1" dirty="0"/>
              <a:t> </a:t>
            </a:r>
            <a:r>
              <a:rPr lang="en-GB" sz="2400" b="1" dirty="0" err="1"/>
              <a:t>lastega</a:t>
            </a:r>
            <a:r>
              <a:rPr lang="en-GB" sz="2400" b="1" dirty="0"/>
              <a:t> </a:t>
            </a:r>
            <a:r>
              <a:rPr lang="en-GB" sz="2400" b="1" dirty="0" err="1"/>
              <a:t>töötavatel</a:t>
            </a:r>
            <a:r>
              <a:rPr lang="en-GB" sz="2400" b="1" dirty="0"/>
              <a:t> </a:t>
            </a:r>
            <a:r>
              <a:rPr lang="en-GB" sz="2400" b="1" dirty="0" err="1"/>
              <a:t>spetsialistidel</a:t>
            </a:r>
            <a:r>
              <a:rPr lang="en-GB" sz="2400" b="1" dirty="0"/>
              <a:t> </a:t>
            </a:r>
            <a:r>
              <a:rPr lang="en-GB" sz="2400" b="1" dirty="0" err="1"/>
              <a:t>lapsi</a:t>
            </a:r>
            <a:r>
              <a:rPr lang="en-GB" sz="2400" b="1" dirty="0"/>
              <a:t> </a:t>
            </a:r>
            <a:r>
              <a:rPr lang="en-GB" sz="2400" b="1" dirty="0" err="1"/>
              <a:t>rohkem</a:t>
            </a:r>
            <a:r>
              <a:rPr lang="en-GB" sz="2400" b="1" dirty="0"/>
              <a:t> </a:t>
            </a:r>
            <a:r>
              <a:rPr lang="en-GB" sz="2400" b="1" dirty="0" err="1"/>
              <a:t>kuulata</a:t>
            </a:r>
            <a:r>
              <a:rPr lang="en-GB" sz="2400" b="1" dirty="0"/>
              <a:t>, </a:t>
            </a:r>
            <a:r>
              <a:rPr lang="en-GB" sz="2400" b="1" dirty="0" err="1"/>
              <a:t>neist</a:t>
            </a:r>
            <a:r>
              <a:rPr lang="en-GB" sz="2400" b="1" dirty="0"/>
              <a:t> </a:t>
            </a:r>
            <a:r>
              <a:rPr lang="en-GB" sz="2400" b="1" dirty="0" err="1"/>
              <a:t>päriselt</a:t>
            </a:r>
            <a:r>
              <a:rPr lang="en-GB" sz="2400" b="1" dirty="0"/>
              <a:t> </a:t>
            </a:r>
            <a:r>
              <a:rPr lang="en-GB" sz="2400" b="1" dirty="0" err="1"/>
              <a:t>hoolida</a:t>
            </a:r>
            <a:r>
              <a:rPr lang="en-GB" sz="2400" b="1" dirty="0"/>
              <a:t> </a:t>
            </a:r>
            <a:r>
              <a:rPr lang="en-GB" sz="2400" b="1" dirty="0" err="1"/>
              <a:t>ja</a:t>
            </a:r>
            <a:r>
              <a:rPr lang="en-GB" sz="2400" b="1" dirty="0"/>
              <a:t> </a:t>
            </a:r>
            <a:r>
              <a:rPr lang="en-GB" sz="2400" b="1" dirty="0" err="1"/>
              <a:t>seda</a:t>
            </a:r>
            <a:r>
              <a:rPr lang="en-GB" sz="2400" b="1" dirty="0"/>
              <a:t> ka </a:t>
            </a:r>
            <a:r>
              <a:rPr lang="en-GB" sz="2400" b="1" dirty="0" err="1"/>
              <a:t>oma</a:t>
            </a:r>
            <a:r>
              <a:rPr lang="en-GB" sz="2400" b="1" dirty="0"/>
              <a:t> </a:t>
            </a:r>
            <a:r>
              <a:rPr lang="en-GB" sz="2400" b="1" dirty="0" err="1"/>
              <a:t>tegevustes</a:t>
            </a:r>
            <a:r>
              <a:rPr lang="en-GB" sz="2400" b="1" dirty="0"/>
              <a:t> </a:t>
            </a:r>
            <a:r>
              <a:rPr lang="en-GB" sz="2400" b="1" dirty="0" err="1"/>
              <a:t>väljendada</a:t>
            </a:r>
            <a:r>
              <a:rPr lang="en-GB" sz="2400" b="1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00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57344-94A1-4356-898D-BF60DBA0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69434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1" dirty="0"/>
              <a:t>AITÄH!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/>
              <a:t>“</a:t>
            </a:r>
            <a:r>
              <a:rPr lang="en-GB" sz="2800" dirty="0" err="1"/>
              <a:t>Asendushooldusel</a:t>
            </a:r>
            <a:r>
              <a:rPr lang="en-GB" sz="2800" dirty="0"/>
              <a:t> </a:t>
            </a:r>
            <a:r>
              <a:rPr lang="en-GB" sz="2800" dirty="0" err="1"/>
              <a:t>kasvavate</a:t>
            </a:r>
            <a:r>
              <a:rPr lang="en-GB" sz="2800" dirty="0"/>
              <a:t> </a:t>
            </a:r>
            <a:r>
              <a:rPr lang="en-GB" sz="2800" dirty="0" err="1"/>
              <a:t>laste</a:t>
            </a:r>
            <a:r>
              <a:rPr lang="en-GB" sz="2800" dirty="0"/>
              <a:t> </a:t>
            </a:r>
            <a:r>
              <a:rPr lang="en-GB" sz="2800" dirty="0" err="1"/>
              <a:t>osalemiskogemused</a:t>
            </a:r>
            <a:r>
              <a:rPr lang="en-GB" sz="2800" dirty="0"/>
              <a:t> </a:t>
            </a:r>
            <a:r>
              <a:rPr lang="en-GB" sz="2800" dirty="0" err="1"/>
              <a:t>nende</a:t>
            </a:r>
            <a:r>
              <a:rPr lang="en-GB" sz="2800" dirty="0"/>
              <a:t> </a:t>
            </a:r>
            <a:r>
              <a:rPr lang="en-GB" sz="2800" dirty="0" err="1"/>
              <a:t>elu</a:t>
            </a:r>
            <a:r>
              <a:rPr lang="en-GB" sz="2800" dirty="0"/>
              <a:t> </a:t>
            </a:r>
            <a:r>
              <a:rPr lang="en-GB" sz="2800" dirty="0" err="1"/>
              <a:t>puudutavates</a:t>
            </a:r>
            <a:r>
              <a:rPr lang="en-GB" sz="2800" dirty="0"/>
              <a:t> </a:t>
            </a:r>
            <a:r>
              <a:rPr lang="en-GB" sz="2800" dirty="0" err="1"/>
              <a:t>otsustes</a:t>
            </a:r>
            <a:r>
              <a:rPr lang="en-GB" sz="2800" dirty="0"/>
              <a:t>”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www.lastekaitseliit.ee</a:t>
            </a:r>
          </a:p>
        </p:txBody>
      </p:sp>
    </p:spTree>
    <p:extLst>
      <p:ext uri="{BB962C8B-B14F-4D97-AF65-F5344CB8AC3E}">
        <p14:creationId xmlns:p14="http://schemas.microsoft.com/office/powerpoint/2010/main" val="48593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47059-AD09-487B-9777-5B84E07C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523081"/>
            <a:ext cx="10810875" cy="4614863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b="1" dirty="0" err="1"/>
              <a:t>Uuringu</a:t>
            </a:r>
            <a:r>
              <a:rPr lang="en-GB" sz="2800" b="1" dirty="0"/>
              <a:t> </a:t>
            </a:r>
            <a:r>
              <a:rPr lang="en-GB" sz="2800" b="1" dirty="0" err="1"/>
              <a:t>eesmärk</a:t>
            </a:r>
            <a:r>
              <a:rPr lang="en-GB" sz="2800" b="1" dirty="0"/>
              <a:t> </a:t>
            </a:r>
            <a:r>
              <a:rPr lang="en-GB" sz="2800" dirty="0" err="1"/>
              <a:t>oli</a:t>
            </a:r>
            <a:r>
              <a:rPr lang="en-GB" sz="2800" dirty="0"/>
              <a:t> </a:t>
            </a:r>
            <a:r>
              <a:rPr lang="en-GB" sz="2800" dirty="0" err="1"/>
              <a:t>suurendada</a:t>
            </a:r>
            <a:r>
              <a:rPr lang="en-GB" sz="2800" dirty="0"/>
              <a:t> </a:t>
            </a:r>
            <a:r>
              <a:rPr lang="en-GB" sz="2800" dirty="0" err="1"/>
              <a:t>teadlikkust</a:t>
            </a:r>
            <a:r>
              <a:rPr lang="en-GB" sz="2800" dirty="0"/>
              <a:t> </a:t>
            </a:r>
            <a:r>
              <a:rPr lang="en-GB" sz="2800" dirty="0" err="1"/>
              <a:t>asendushooldusel</a:t>
            </a:r>
            <a:r>
              <a:rPr lang="en-GB" sz="2800" dirty="0"/>
              <a:t> </a:t>
            </a:r>
            <a:r>
              <a:rPr lang="en-GB" sz="2800" dirty="0" err="1"/>
              <a:t>kasvavate</a:t>
            </a:r>
            <a:r>
              <a:rPr lang="en-GB" sz="2800" dirty="0"/>
              <a:t> </a:t>
            </a:r>
            <a:r>
              <a:rPr lang="en-GB" sz="2800" dirty="0" err="1"/>
              <a:t>laste</a:t>
            </a:r>
            <a:r>
              <a:rPr lang="en-GB" sz="2800" dirty="0"/>
              <a:t> </a:t>
            </a:r>
            <a:r>
              <a:rPr lang="en-GB" sz="2800" dirty="0" err="1"/>
              <a:t>osalemiskogemustest</a:t>
            </a:r>
            <a:r>
              <a:rPr lang="en-GB" sz="2800" dirty="0"/>
              <a:t> </a:t>
            </a:r>
            <a:r>
              <a:rPr lang="en-GB" sz="2800" dirty="0" err="1"/>
              <a:t>nende</a:t>
            </a:r>
            <a:r>
              <a:rPr lang="en-GB" sz="2800" dirty="0"/>
              <a:t> </a:t>
            </a:r>
            <a:r>
              <a:rPr lang="en-GB" sz="2800" dirty="0" err="1"/>
              <a:t>elu</a:t>
            </a:r>
            <a:r>
              <a:rPr lang="en-GB" sz="2800" dirty="0"/>
              <a:t> </a:t>
            </a:r>
            <a:r>
              <a:rPr lang="en-GB" sz="2800" dirty="0" err="1"/>
              <a:t>puudutavates</a:t>
            </a:r>
            <a:r>
              <a:rPr lang="en-GB" sz="2800" dirty="0"/>
              <a:t> </a:t>
            </a:r>
            <a:r>
              <a:rPr lang="en-GB" sz="2800" dirty="0" err="1"/>
              <a:t>otsustes</a:t>
            </a:r>
            <a:r>
              <a:rPr lang="en-GB" sz="2800" dirty="0"/>
              <a:t>, </a:t>
            </a:r>
            <a:r>
              <a:rPr lang="en-GB" sz="2800" dirty="0" err="1"/>
              <a:t>selgitades</a:t>
            </a:r>
            <a:r>
              <a:rPr lang="en-GB" sz="2800" dirty="0"/>
              <a:t> </a:t>
            </a:r>
            <a:r>
              <a:rPr lang="en-GB" sz="2800" dirty="0" err="1"/>
              <a:t>välja</a:t>
            </a:r>
            <a:r>
              <a:rPr lang="en-GB" sz="2800" dirty="0"/>
              <a:t> ka </a:t>
            </a:r>
            <a:r>
              <a:rPr lang="en-GB" sz="2800" dirty="0" err="1"/>
              <a:t>tingimused</a:t>
            </a:r>
            <a:r>
              <a:rPr lang="en-GB" sz="2800" dirty="0"/>
              <a:t>, </a:t>
            </a:r>
            <a:r>
              <a:rPr lang="en-GB" sz="2800" dirty="0" err="1"/>
              <a:t>milles</a:t>
            </a:r>
            <a:r>
              <a:rPr lang="en-GB" sz="2800" dirty="0"/>
              <a:t> </a:t>
            </a:r>
            <a:r>
              <a:rPr lang="en-GB" sz="2800" dirty="0" err="1"/>
              <a:t>laste</a:t>
            </a:r>
            <a:r>
              <a:rPr lang="en-GB" sz="2800" dirty="0"/>
              <a:t> </a:t>
            </a:r>
            <a:r>
              <a:rPr lang="en-GB" sz="2800" dirty="0" err="1"/>
              <a:t>osalemine</a:t>
            </a:r>
            <a:r>
              <a:rPr lang="en-GB" sz="2800" dirty="0"/>
              <a:t> </a:t>
            </a:r>
            <a:r>
              <a:rPr lang="en-GB" sz="2800" dirty="0" err="1"/>
              <a:t>realiseerub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just">
              <a:buNone/>
            </a:pPr>
            <a:r>
              <a:rPr lang="en-GB" sz="2800" b="1" dirty="0" err="1"/>
              <a:t>Osalejad</a:t>
            </a:r>
            <a:r>
              <a:rPr lang="en-GB" sz="2800" b="1" dirty="0"/>
              <a:t>:</a:t>
            </a:r>
          </a:p>
          <a:p>
            <a:pPr algn="just"/>
            <a:r>
              <a:rPr lang="en-GB" sz="2800" dirty="0"/>
              <a:t>160 </a:t>
            </a:r>
            <a:r>
              <a:rPr lang="en-GB" sz="2800" dirty="0" err="1"/>
              <a:t>asendushooldusel</a:t>
            </a:r>
            <a:r>
              <a:rPr lang="en-GB" sz="2800" dirty="0"/>
              <a:t> </a:t>
            </a:r>
            <a:r>
              <a:rPr lang="en-GB" sz="2800" dirty="0" err="1"/>
              <a:t>elavat</a:t>
            </a:r>
            <a:r>
              <a:rPr lang="en-GB" sz="2800" dirty="0"/>
              <a:t> last </a:t>
            </a:r>
            <a:r>
              <a:rPr lang="en-GB" sz="2800" dirty="0" err="1"/>
              <a:t>vanuses</a:t>
            </a:r>
            <a:r>
              <a:rPr lang="en-GB" sz="2800" dirty="0"/>
              <a:t> 10–16 </a:t>
            </a:r>
            <a:r>
              <a:rPr lang="en-GB" sz="2800" dirty="0" err="1"/>
              <a:t>eluaastat</a:t>
            </a:r>
            <a:endParaRPr lang="en-GB" sz="2800" dirty="0"/>
          </a:p>
          <a:p>
            <a:pPr lvl="1" algn="just"/>
            <a:r>
              <a:rPr lang="en-GB" sz="2400" dirty="0" err="1"/>
              <a:t>ettevalmistav</a:t>
            </a:r>
            <a:r>
              <a:rPr lang="en-GB" sz="2400" dirty="0"/>
              <a:t> </a:t>
            </a:r>
            <a:r>
              <a:rPr lang="en-GB" sz="2400" dirty="0" err="1"/>
              <a:t>vestlus</a:t>
            </a:r>
            <a:r>
              <a:rPr lang="en-GB" sz="2400" dirty="0"/>
              <a:t>, </a:t>
            </a:r>
            <a:r>
              <a:rPr lang="en-GB" sz="2400" dirty="0" err="1"/>
              <a:t>tagasiside</a:t>
            </a:r>
            <a:r>
              <a:rPr lang="en-GB" sz="2400" dirty="0"/>
              <a:t> </a:t>
            </a:r>
            <a:r>
              <a:rPr lang="en-GB" sz="2400" dirty="0" err="1"/>
              <a:t>ankeetküsimustikule</a:t>
            </a:r>
            <a:r>
              <a:rPr lang="en-GB" sz="2400" dirty="0"/>
              <a:t>, 3 </a:t>
            </a:r>
            <a:r>
              <a:rPr lang="en-GB" sz="2400" dirty="0" err="1"/>
              <a:t>osalejat</a:t>
            </a:r>
            <a:endParaRPr lang="en-GB" sz="2400" dirty="0"/>
          </a:p>
          <a:p>
            <a:pPr lvl="1" algn="just"/>
            <a:r>
              <a:rPr lang="en-GB" sz="2400" dirty="0" err="1"/>
              <a:t>ankeetküsimustik</a:t>
            </a:r>
            <a:r>
              <a:rPr lang="en-GB" sz="2400" dirty="0"/>
              <a:t> </a:t>
            </a:r>
            <a:r>
              <a:rPr lang="en-GB" sz="2400" dirty="0" err="1"/>
              <a:t>veebis</a:t>
            </a:r>
            <a:r>
              <a:rPr lang="en-GB" sz="2400" dirty="0"/>
              <a:t>, 126 </a:t>
            </a:r>
            <a:r>
              <a:rPr lang="en-GB" sz="2400" dirty="0" err="1"/>
              <a:t>osalejat</a:t>
            </a:r>
            <a:endParaRPr lang="en-GB" sz="2400" dirty="0"/>
          </a:p>
          <a:p>
            <a:pPr lvl="1" algn="just"/>
            <a:r>
              <a:rPr lang="fi-FI" sz="2400" dirty="0"/>
              <a:t>fookusgrupi- ja individuaalintervjuud, 31 osalejat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245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89EB1-58FB-4AFE-981E-23467241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3200" dirty="0"/>
              <a:t>“</a:t>
            </a:r>
            <a:r>
              <a:rPr lang="en-GB" sz="3200" dirty="0" err="1"/>
              <a:t>Meile</a:t>
            </a:r>
            <a:r>
              <a:rPr lang="en-GB" sz="3200" dirty="0"/>
              <a:t> </a:t>
            </a:r>
            <a:r>
              <a:rPr lang="en-GB" sz="3200" dirty="0" err="1"/>
              <a:t>oleks</a:t>
            </a:r>
            <a:r>
              <a:rPr lang="en-GB" sz="3200" dirty="0"/>
              <a:t> </a:t>
            </a:r>
            <a:r>
              <a:rPr lang="en-GB" sz="3200" dirty="0" err="1"/>
              <a:t>võinud</a:t>
            </a:r>
            <a:r>
              <a:rPr lang="en-GB" sz="3200" dirty="0"/>
              <a:t> </a:t>
            </a:r>
            <a:r>
              <a:rPr lang="en-GB" sz="3200" dirty="0" err="1"/>
              <a:t>tulla</a:t>
            </a:r>
            <a:r>
              <a:rPr lang="en-GB" sz="3200" dirty="0"/>
              <a:t>, </a:t>
            </a:r>
            <a:r>
              <a:rPr lang="en-GB" sz="3200" dirty="0" err="1"/>
              <a:t>enne</a:t>
            </a:r>
            <a:r>
              <a:rPr lang="en-GB" sz="3200" dirty="0"/>
              <a:t> </a:t>
            </a:r>
            <a:r>
              <a:rPr lang="en-GB" sz="3200" dirty="0" err="1"/>
              <a:t>öelda</a:t>
            </a:r>
            <a:r>
              <a:rPr lang="en-GB" sz="3200" dirty="0"/>
              <a:t> </a:t>
            </a:r>
            <a:r>
              <a:rPr lang="en-GB" sz="3200" dirty="0" err="1"/>
              <a:t>nagu</a:t>
            </a:r>
            <a:r>
              <a:rPr lang="en-GB" sz="3200" dirty="0"/>
              <a:t> et </a:t>
            </a:r>
            <a:r>
              <a:rPr lang="en-GB" sz="3200" dirty="0" err="1"/>
              <a:t>viiakse</a:t>
            </a:r>
            <a:r>
              <a:rPr lang="en-GB" sz="3200" dirty="0"/>
              <a:t> </a:t>
            </a:r>
            <a:r>
              <a:rPr lang="en-GB" sz="3200" dirty="0" err="1"/>
              <a:t>ära</a:t>
            </a:r>
            <a:r>
              <a:rPr lang="en-GB" sz="3200" dirty="0"/>
              <a:t>, aga </a:t>
            </a:r>
            <a:r>
              <a:rPr lang="en-GB" sz="3200" dirty="0" err="1"/>
              <a:t>meile</a:t>
            </a:r>
            <a:r>
              <a:rPr lang="en-GB" sz="3200" dirty="0"/>
              <a:t> </a:t>
            </a:r>
            <a:r>
              <a:rPr lang="en-GB" sz="3200" dirty="0" err="1"/>
              <a:t>lihtsalt</a:t>
            </a:r>
            <a:r>
              <a:rPr lang="en-GB" sz="3200" dirty="0"/>
              <a:t> </a:t>
            </a:r>
            <a:r>
              <a:rPr lang="en-GB" sz="3200" dirty="0" err="1"/>
              <a:t>lennati</a:t>
            </a:r>
            <a:r>
              <a:rPr lang="en-GB" sz="3200" dirty="0"/>
              <a:t> </a:t>
            </a:r>
            <a:r>
              <a:rPr lang="en-GB" sz="3200" dirty="0" err="1"/>
              <a:t>koju</a:t>
            </a:r>
            <a:r>
              <a:rPr lang="en-GB" sz="3200" dirty="0"/>
              <a:t> ….</a:t>
            </a:r>
            <a:r>
              <a:rPr lang="en-GB" sz="3200" dirty="0" err="1"/>
              <a:t>mingi</a:t>
            </a:r>
            <a:r>
              <a:rPr lang="en-GB" sz="3200" dirty="0"/>
              <a:t> 10 </a:t>
            </a:r>
            <a:r>
              <a:rPr lang="en-GB" sz="3200" dirty="0" err="1"/>
              <a:t>inimest</a:t>
            </a:r>
            <a:r>
              <a:rPr lang="en-GB" sz="3200" dirty="0"/>
              <a:t> </a:t>
            </a:r>
            <a:r>
              <a:rPr lang="en-GB" sz="3200" dirty="0" err="1"/>
              <a:t>lihtsalt</a:t>
            </a:r>
            <a:r>
              <a:rPr lang="en-GB" sz="3200" dirty="0"/>
              <a:t> </a:t>
            </a:r>
            <a:r>
              <a:rPr lang="en-GB" sz="3200" dirty="0" err="1"/>
              <a:t>tuli</a:t>
            </a:r>
            <a:r>
              <a:rPr lang="en-GB" sz="3200" dirty="0"/>
              <a:t> </a:t>
            </a:r>
            <a:r>
              <a:rPr lang="en-GB" sz="3200" dirty="0" err="1"/>
              <a:t>ja</a:t>
            </a:r>
            <a:r>
              <a:rPr lang="en-GB" sz="3200" dirty="0"/>
              <a:t> </a:t>
            </a:r>
            <a:r>
              <a:rPr lang="en-GB" sz="3200" dirty="0" err="1"/>
              <a:t>lendas</a:t>
            </a:r>
            <a:r>
              <a:rPr lang="en-GB" sz="3200" dirty="0"/>
              <a:t> </a:t>
            </a:r>
            <a:r>
              <a:rPr lang="en-GB" sz="3200" dirty="0" err="1"/>
              <a:t>sisse</a:t>
            </a:r>
            <a:r>
              <a:rPr lang="en-GB" sz="3200" dirty="0"/>
              <a:t>, et </a:t>
            </a:r>
            <a:r>
              <a:rPr lang="en-GB" sz="3200" dirty="0" err="1"/>
              <a:t>davai</a:t>
            </a:r>
            <a:r>
              <a:rPr lang="en-GB" sz="3200" dirty="0"/>
              <a:t> </a:t>
            </a:r>
            <a:r>
              <a:rPr lang="en-GB" sz="3200" dirty="0" err="1"/>
              <a:t>pange</a:t>
            </a:r>
            <a:r>
              <a:rPr lang="en-GB" sz="3200" dirty="0"/>
              <a:t> </a:t>
            </a:r>
            <a:r>
              <a:rPr lang="en-GB" sz="3200" dirty="0" err="1"/>
              <a:t>asjad</a:t>
            </a:r>
            <a:r>
              <a:rPr lang="en-GB" sz="3200" dirty="0"/>
              <a:t> </a:t>
            </a:r>
            <a:r>
              <a:rPr lang="en-GB" sz="3200" dirty="0" err="1"/>
              <a:t>kokku</a:t>
            </a:r>
            <a:r>
              <a:rPr lang="en-GB" sz="3200" dirty="0"/>
              <a:t>. Me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saanud</a:t>
            </a:r>
            <a:r>
              <a:rPr lang="en-GB" sz="3200" dirty="0"/>
              <a:t> </a:t>
            </a:r>
            <a:r>
              <a:rPr lang="en-GB" sz="3200" dirty="0" err="1"/>
              <a:t>isegi</a:t>
            </a:r>
            <a:r>
              <a:rPr lang="en-GB" sz="3200" dirty="0"/>
              <a:t> </a:t>
            </a:r>
            <a:r>
              <a:rPr lang="en-GB" sz="3200" dirty="0" err="1"/>
              <a:t>mingeid</a:t>
            </a:r>
            <a:r>
              <a:rPr lang="en-GB" sz="3200" dirty="0"/>
              <a:t> </a:t>
            </a:r>
            <a:r>
              <a:rPr lang="en-GB" sz="3200" dirty="0" err="1"/>
              <a:t>asju</a:t>
            </a:r>
            <a:r>
              <a:rPr lang="en-GB" sz="3200" dirty="0"/>
              <a:t> </a:t>
            </a:r>
            <a:r>
              <a:rPr lang="en-GB" sz="3200" dirty="0" err="1"/>
              <a:t>kaasa</a:t>
            </a:r>
            <a:r>
              <a:rPr lang="en-GB" sz="3200" dirty="0"/>
              <a:t> </a:t>
            </a:r>
            <a:r>
              <a:rPr lang="en-GB" sz="3200" dirty="0" err="1"/>
              <a:t>võtta</a:t>
            </a:r>
            <a:r>
              <a:rPr lang="en-GB" sz="3200" dirty="0"/>
              <a:t> - </a:t>
            </a:r>
            <a:r>
              <a:rPr lang="en-GB" sz="3200" dirty="0" err="1"/>
              <a:t>öeldi</a:t>
            </a:r>
            <a:r>
              <a:rPr lang="en-GB" sz="3200" dirty="0"/>
              <a:t> ka, et </a:t>
            </a:r>
            <a:r>
              <a:rPr lang="en-GB" sz="3200" dirty="0" err="1"/>
              <a:t>ärge</a:t>
            </a:r>
            <a:r>
              <a:rPr lang="en-GB" sz="3200" dirty="0"/>
              <a:t> </a:t>
            </a:r>
            <a:r>
              <a:rPr lang="en-GB" sz="3200" dirty="0" err="1"/>
              <a:t>võtke</a:t>
            </a:r>
            <a:r>
              <a:rPr lang="en-GB" sz="3200" dirty="0"/>
              <a:t> </a:t>
            </a:r>
            <a:r>
              <a:rPr lang="en-GB" sz="3200" dirty="0" err="1"/>
              <a:t>midagi</a:t>
            </a:r>
            <a:r>
              <a:rPr lang="en-GB" sz="3200" dirty="0"/>
              <a:t>. </a:t>
            </a:r>
            <a:r>
              <a:rPr lang="en-GB" sz="3200" dirty="0" err="1"/>
              <a:t>Võiks</a:t>
            </a:r>
            <a:r>
              <a:rPr lang="en-GB" sz="3200" dirty="0"/>
              <a:t> olla, et </a:t>
            </a:r>
            <a:r>
              <a:rPr lang="en-GB" sz="3200" dirty="0" err="1"/>
              <a:t>ennem</a:t>
            </a:r>
            <a:r>
              <a:rPr lang="en-GB" sz="3200" dirty="0"/>
              <a:t> </a:t>
            </a:r>
            <a:r>
              <a:rPr lang="en-GB" sz="3200" dirty="0" err="1"/>
              <a:t>lastega</a:t>
            </a:r>
            <a:r>
              <a:rPr lang="en-GB" sz="3200" dirty="0"/>
              <a:t> </a:t>
            </a:r>
            <a:r>
              <a:rPr lang="en-GB" sz="3200" dirty="0" err="1"/>
              <a:t>räägitakse</a:t>
            </a:r>
            <a:r>
              <a:rPr lang="en-GB" sz="3200" dirty="0"/>
              <a:t>, </a:t>
            </a:r>
            <a:r>
              <a:rPr lang="en-GB" sz="3200" dirty="0" err="1"/>
              <a:t>kuhu</a:t>
            </a:r>
            <a:r>
              <a:rPr lang="en-GB" sz="3200" dirty="0"/>
              <a:t> </a:t>
            </a:r>
            <a:r>
              <a:rPr lang="en-GB" sz="3200" dirty="0" err="1"/>
              <a:t>viiakse</a:t>
            </a:r>
            <a:r>
              <a:rPr lang="en-GB" sz="3200" dirty="0"/>
              <a:t> </a:t>
            </a:r>
            <a:r>
              <a:rPr lang="en-GB" sz="3200" dirty="0" err="1"/>
              <a:t>sest</a:t>
            </a:r>
            <a:r>
              <a:rPr lang="en-GB" sz="3200" dirty="0"/>
              <a:t> </a:t>
            </a:r>
            <a:r>
              <a:rPr lang="en-GB" sz="3200" dirty="0" err="1"/>
              <a:t>nagu</a:t>
            </a:r>
            <a:r>
              <a:rPr lang="en-GB" sz="3200" dirty="0"/>
              <a:t> </a:t>
            </a:r>
            <a:r>
              <a:rPr lang="en-GB" sz="3200" dirty="0" err="1"/>
              <a:t>kui</a:t>
            </a:r>
            <a:r>
              <a:rPr lang="en-GB" sz="3200" dirty="0"/>
              <a:t> </a:t>
            </a:r>
            <a:r>
              <a:rPr lang="en-GB" sz="3200" dirty="0" err="1"/>
              <a:t>järsult</a:t>
            </a:r>
            <a:r>
              <a:rPr lang="en-GB" sz="3200" dirty="0"/>
              <a:t> </a:t>
            </a:r>
            <a:r>
              <a:rPr lang="en-GB" sz="3200" dirty="0" err="1"/>
              <a:t>ära</a:t>
            </a:r>
            <a:r>
              <a:rPr lang="en-GB" sz="3200" dirty="0"/>
              <a:t> </a:t>
            </a:r>
            <a:r>
              <a:rPr lang="en-GB" sz="3200" dirty="0" err="1"/>
              <a:t>viia</a:t>
            </a:r>
            <a:r>
              <a:rPr lang="en-GB" sz="3200" dirty="0"/>
              <a:t> </a:t>
            </a:r>
            <a:r>
              <a:rPr lang="en-GB" sz="3200" dirty="0" err="1"/>
              <a:t>siis</a:t>
            </a:r>
            <a:r>
              <a:rPr lang="en-GB" sz="3200" dirty="0"/>
              <a:t> </a:t>
            </a:r>
            <a:r>
              <a:rPr lang="en-GB" sz="3200" dirty="0" err="1"/>
              <a:t>nagu</a:t>
            </a:r>
            <a:r>
              <a:rPr lang="en-GB" sz="3200" dirty="0"/>
              <a:t> </a:t>
            </a:r>
            <a:r>
              <a:rPr lang="en-GB" sz="3200" dirty="0" err="1"/>
              <a:t>väga</a:t>
            </a:r>
            <a:r>
              <a:rPr lang="en-GB" sz="3200" dirty="0"/>
              <a:t> </a:t>
            </a:r>
            <a:r>
              <a:rPr lang="en-GB" sz="3200" dirty="0" err="1"/>
              <a:t>ehmatab</a:t>
            </a:r>
            <a:r>
              <a:rPr lang="en-GB" sz="3200" dirty="0"/>
              <a:t> </a:t>
            </a:r>
            <a:r>
              <a:rPr lang="en-GB" sz="3200" dirty="0" err="1"/>
              <a:t>või</a:t>
            </a:r>
            <a:r>
              <a:rPr lang="en-GB" sz="3200" dirty="0"/>
              <a:t> </a:t>
            </a:r>
            <a:r>
              <a:rPr lang="en-GB" sz="3200" dirty="0" err="1"/>
              <a:t>nii</a:t>
            </a:r>
            <a:r>
              <a:rPr lang="en-GB" sz="3200" dirty="0"/>
              <a:t> - see on </a:t>
            </a:r>
            <a:r>
              <a:rPr lang="en-GB" sz="3200" dirty="0" err="1"/>
              <a:t>imelik</a:t>
            </a:r>
            <a:r>
              <a:rPr lang="en-GB" sz="3200" dirty="0"/>
              <a:t>, et </a:t>
            </a:r>
            <a:r>
              <a:rPr lang="en-GB" sz="3200" dirty="0" err="1"/>
              <a:t>minna</a:t>
            </a:r>
            <a:r>
              <a:rPr lang="en-GB" sz="3200" dirty="0"/>
              <a:t> </a:t>
            </a:r>
            <a:r>
              <a:rPr lang="en-GB" sz="3200" dirty="0" err="1"/>
              <a:t>lihtsalt</a:t>
            </a:r>
            <a:r>
              <a:rPr lang="en-GB" sz="3200" dirty="0"/>
              <a:t> </a:t>
            </a:r>
            <a:r>
              <a:rPr lang="en-GB" sz="3200" dirty="0" err="1"/>
              <a:t>koju</a:t>
            </a:r>
            <a:r>
              <a:rPr lang="en-GB" sz="3200" dirty="0"/>
              <a:t> </a:t>
            </a:r>
            <a:r>
              <a:rPr lang="en-GB" sz="3200" dirty="0" err="1"/>
              <a:t>ja</a:t>
            </a:r>
            <a:r>
              <a:rPr lang="en-GB" sz="3200" dirty="0"/>
              <a:t> </a:t>
            </a:r>
            <a:r>
              <a:rPr lang="en-GB" sz="3200" dirty="0" err="1"/>
              <a:t>öelda</a:t>
            </a:r>
            <a:r>
              <a:rPr lang="en-GB" sz="3200" dirty="0"/>
              <a:t>, et “</a:t>
            </a:r>
            <a:r>
              <a:rPr lang="en-GB" sz="3200" dirty="0" err="1"/>
              <a:t>davai</a:t>
            </a:r>
            <a:r>
              <a:rPr lang="en-GB" sz="3200" dirty="0"/>
              <a:t> </a:t>
            </a:r>
            <a:r>
              <a:rPr lang="en-GB" sz="3200" dirty="0" err="1"/>
              <a:t>nüüd</a:t>
            </a:r>
            <a:r>
              <a:rPr lang="en-GB" sz="3200" dirty="0"/>
              <a:t> </a:t>
            </a:r>
            <a:r>
              <a:rPr lang="en-GB" sz="3200" dirty="0" err="1"/>
              <a:t>lähme</a:t>
            </a:r>
            <a:r>
              <a:rPr lang="en-GB" sz="3200" dirty="0"/>
              <a:t> </a:t>
            </a:r>
            <a:r>
              <a:rPr lang="en-GB" sz="3200" dirty="0" err="1"/>
              <a:t>lastekodusse</a:t>
            </a:r>
            <a:r>
              <a:rPr lang="en-GB" sz="3200" dirty="0"/>
              <a:t>” </a:t>
            </a:r>
            <a:r>
              <a:rPr lang="en-GB" sz="3200" dirty="0" err="1"/>
              <a:t>ja</a:t>
            </a:r>
            <a:r>
              <a:rPr lang="en-GB" sz="3200" dirty="0"/>
              <a:t> </a:t>
            </a:r>
            <a:r>
              <a:rPr lang="en-GB" sz="3200" dirty="0" err="1"/>
              <a:t>kõik</a:t>
            </a:r>
            <a:r>
              <a:rPr lang="en-GB" sz="3200" dirty="0"/>
              <a:t>.” </a:t>
            </a:r>
          </a:p>
          <a:p>
            <a:pPr marL="0" indent="0" algn="r">
              <a:buNone/>
            </a:pPr>
            <a:r>
              <a:rPr lang="en-GB" dirty="0"/>
              <a:t>- </a:t>
            </a:r>
            <a:r>
              <a:rPr lang="en-GB" dirty="0" err="1"/>
              <a:t>Liisi</a:t>
            </a:r>
            <a:r>
              <a:rPr lang="en-GB" dirty="0"/>
              <a:t>, 13</a:t>
            </a:r>
          </a:p>
        </p:txBody>
      </p:sp>
    </p:spTree>
    <p:extLst>
      <p:ext uri="{BB962C8B-B14F-4D97-AF65-F5344CB8AC3E}">
        <p14:creationId xmlns:p14="http://schemas.microsoft.com/office/powerpoint/2010/main" val="167085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0EF2-3CF4-4C6D-BC72-A29762D7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Lundy (2007) lapse osaluse mudel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1187F-7A48-464B-BA29-C97367670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1725"/>
            <a:ext cx="10515600" cy="4486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Ruum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Hääl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Publik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Mõju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6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3A3D-4C3A-4E08-BB1D-2D45598C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Lapse </a:t>
            </a:r>
            <a:r>
              <a:rPr lang="en-GB" dirty="0" err="1"/>
              <a:t>õigused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FFD5-1E59-4D04-B3D5-75FBEB19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4145"/>
            <a:ext cx="10058400" cy="4023360"/>
          </a:xfrm>
        </p:spPr>
        <p:txBody>
          <a:bodyPr>
            <a:normAutofit/>
          </a:bodyPr>
          <a:lstStyle/>
          <a:p>
            <a:r>
              <a:rPr lang="fi-FI" sz="2800" dirty="0"/>
              <a:t>84% on kuulnud lapse õigustest</a:t>
            </a:r>
          </a:p>
          <a:p>
            <a:r>
              <a:rPr lang="fi-FI" sz="2800" dirty="0"/>
              <a:t>Enim mainiti:</a:t>
            </a:r>
          </a:p>
          <a:p>
            <a:pPr lvl="1"/>
            <a:r>
              <a:rPr lang="en-GB" sz="2400" dirty="0" err="1"/>
              <a:t>Õigus</a:t>
            </a:r>
            <a:r>
              <a:rPr lang="en-GB" sz="2400" dirty="0"/>
              <a:t> </a:t>
            </a:r>
            <a:r>
              <a:rPr lang="en-GB" sz="2400" dirty="0" err="1"/>
              <a:t>kaitsele</a:t>
            </a:r>
            <a:endParaRPr lang="en-GB" sz="2400" dirty="0"/>
          </a:p>
          <a:p>
            <a:pPr lvl="1"/>
            <a:r>
              <a:rPr lang="en-GB" sz="2400" dirty="0" err="1"/>
              <a:t>Õigus</a:t>
            </a:r>
            <a:r>
              <a:rPr lang="en-GB" sz="2400" dirty="0"/>
              <a:t> </a:t>
            </a:r>
            <a:r>
              <a:rPr lang="en-GB" sz="2400" dirty="0" err="1"/>
              <a:t>hoolitsusele</a:t>
            </a:r>
            <a:r>
              <a:rPr lang="en-GB" sz="2400" dirty="0"/>
              <a:t>, </a:t>
            </a:r>
            <a:r>
              <a:rPr lang="en-GB" sz="2400" dirty="0" err="1"/>
              <a:t>arengule</a:t>
            </a:r>
            <a:endParaRPr lang="en-GB" sz="2400" dirty="0"/>
          </a:p>
          <a:p>
            <a:pPr lvl="1"/>
            <a:r>
              <a:rPr lang="en-GB" sz="2400" dirty="0" err="1"/>
              <a:t>Õigus</a:t>
            </a:r>
            <a:r>
              <a:rPr lang="en-GB" sz="2400" dirty="0"/>
              <a:t> </a:t>
            </a:r>
            <a:r>
              <a:rPr lang="en-GB" sz="2400" dirty="0" err="1"/>
              <a:t>haridusele</a:t>
            </a:r>
            <a:r>
              <a:rPr lang="en-GB" sz="2400" dirty="0"/>
              <a:t> </a:t>
            </a:r>
            <a:r>
              <a:rPr lang="en-GB" sz="2400" dirty="0" err="1"/>
              <a:t>või</a:t>
            </a:r>
            <a:r>
              <a:rPr lang="en-GB" sz="2400" dirty="0"/>
              <a:t> </a:t>
            </a:r>
            <a:r>
              <a:rPr lang="en-GB" sz="2400" dirty="0" err="1"/>
              <a:t>õigus</a:t>
            </a:r>
            <a:r>
              <a:rPr lang="en-GB" sz="2400" dirty="0"/>
              <a:t> </a:t>
            </a:r>
            <a:r>
              <a:rPr lang="en-GB" sz="2400" dirty="0" err="1"/>
              <a:t>käia</a:t>
            </a:r>
            <a:r>
              <a:rPr lang="en-GB" sz="2400" dirty="0"/>
              <a:t> </a:t>
            </a:r>
            <a:r>
              <a:rPr lang="en-GB" sz="2400" dirty="0" err="1"/>
              <a:t>koolis</a:t>
            </a:r>
            <a:r>
              <a:rPr lang="en-GB" sz="2400" dirty="0"/>
              <a:t>/</a:t>
            </a:r>
            <a:r>
              <a:rPr lang="en-GB" sz="2400" dirty="0" err="1"/>
              <a:t>kohustus</a:t>
            </a:r>
            <a:r>
              <a:rPr lang="en-GB" sz="2400" dirty="0"/>
              <a:t> </a:t>
            </a:r>
            <a:r>
              <a:rPr lang="en-GB" sz="2400" dirty="0" err="1"/>
              <a:t>käia</a:t>
            </a:r>
            <a:r>
              <a:rPr lang="en-GB" sz="2400" dirty="0"/>
              <a:t> </a:t>
            </a:r>
            <a:r>
              <a:rPr lang="en-GB" sz="2400" dirty="0" err="1"/>
              <a:t>koolis</a:t>
            </a:r>
            <a:endParaRPr lang="en-GB" sz="2400" dirty="0"/>
          </a:p>
          <a:p>
            <a:pPr lvl="1"/>
            <a:r>
              <a:rPr lang="fi-FI" sz="2400" dirty="0"/>
              <a:t>Autonoomia ja (osalemisega) seotud õigused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999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8E0A-805F-4CB3-B510-14E634D8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 pikalt Sa oma viimasest kolimisest ette teadsid? 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9E69D1-233E-4EAA-9A97-F916C4CB8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5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9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AF30-6067-4DA5-996D-CDF5166F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Mida</a:t>
            </a:r>
            <a:r>
              <a:rPr lang="en-GB" dirty="0"/>
              <a:t> Sa </a:t>
            </a:r>
            <a:r>
              <a:rPr lang="en-GB" dirty="0" err="1"/>
              <a:t>teadsid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uuest</a:t>
            </a:r>
            <a:r>
              <a:rPr lang="en-GB" dirty="0"/>
              <a:t> </a:t>
            </a:r>
            <a:r>
              <a:rPr lang="en-GB" dirty="0" err="1"/>
              <a:t>kodust</a:t>
            </a:r>
            <a:r>
              <a:rPr lang="en-GB" dirty="0"/>
              <a:t> </a:t>
            </a:r>
            <a:r>
              <a:rPr lang="en-GB" dirty="0" err="1"/>
              <a:t>enne</a:t>
            </a:r>
            <a:r>
              <a:rPr lang="en-GB" dirty="0"/>
              <a:t> </a:t>
            </a:r>
            <a:r>
              <a:rPr lang="en-GB" dirty="0" err="1"/>
              <a:t>kolimist</a:t>
            </a:r>
            <a:r>
              <a:rPr lang="en-GB" dirty="0"/>
              <a:t>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74DC4C-2F37-4A36-9184-F19484050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13303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65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3445-5E50-4FB6-BAD2-BB248D46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Kas Sa tunned, et Sinuga räägiti ja anti piisavat infot järgmiste küsimuste kohta...? 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C4880C-0894-4CFC-86DC-3BFD87296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8125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997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3FCDD6-E3AE-42F5-8B34-48DDF024C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368777"/>
              </p:ext>
            </p:extLst>
          </p:nvPr>
        </p:nvGraphicFramePr>
        <p:xfrm>
          <a:off x="1066800" y="416560"/>
          <a:ext cx="10058400" cy="565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6137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302</TotalTime>
  <Words>437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Asendushooldusel kasvavate laste osalemiskogemused nende elu puudutavates otsustes</vt:lpstr>
      <vt:lpstr>PowerPoint Presentation</vt:lpstr>
      <vt:lpstr>PowerPoint Presentation</vt:lpstr>
      <vt:lpstr>Lundy (2007) lapse osaluse mudel</vt:lpstr>
      <vt:lpstr>Lapse õigused</vt:lpstr>
      <vt:lpstr>Kui pikalt Sa oma viimasest kolimisest ette teadsid? </vt:lpstr>
      <vt:lpstr>Mida Sa teadsid oma uuest kodust enne kolimist?</vt:lpstr>
      <vt:lpstr>Kas Sa tunned, et Sinuga räägiti ja anti piisavat infot järgmiste küsimuste kohta...? </vt:lpstr>
      <vt:lpstr>PowerPoint Presentation</vt:lpstr>
      <vt:lpstr>Kas Sinu arvamust küsiti järgmiste asjade kohta? </vt:lpstr>
      <vt:lpstr>Mis oleks võinud olla teistmoodi Sinu kolimisega seoses?</vt:lpstr>
      <vt:lpstr>Kes Sinuga Sinu kolimisest rääkis ja Sinu küsimustele vastas?</vt:lpstr>
      <vt:lpstr>PowerPoint Presentation</vt:lpstr>
      <vt:lpstr>Uuringu olulisemad tulemused: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Asendushooldusel kasvavate laste osalemiskogemused nende elu puudutavates otsustes</dc:title>
  <dc:creator>Helen Saarnik</dc:creator>
  <cp:lastModifiedBy>Helen Saarnik</cp:lastModifiedBy>
  <cp:revision>12</cp:revision>
  <dcterms:created xsi:type="dcterms:W3CDTF">2021-11-13T08:24:18Z</dcterms:created>
  <dcterms:modified xsi:type="dcterms:W3CDTF">2021-11-16T11:50:39Z</dcterms:modified>
</cp:coreProperties>
</file>